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0" r:id="rId6"/>
    <p:sldId id="259" r:id="rId7"/>
    <p:sldId id="264" r:id="rId8"/>
    <p:sldId id="261" r:id="rId9"/>
    <p:sldId id="271" r:id="rId10"/>
    <p:sldId id="272" r:id="rId11"/>
    <p:sldId id="262" r:id="rId12"/>
    <p:sldId id="263" r:id="rId13"/>
    <p:sldId id="267" r:id="rId14"/>
    <p:sldId id="268" r:id="rId15"/>
    <p:sldId id="269" r:id="rId16"/>
    <p:sldId id="270" r:id="rId17"/>
    <p:sldId id="266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86C"/>
    <a:srgbClr val="EB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33AC16-814B-1136-A196-EF558D2079C1}" v="172" dt="2022-08-15T16:29:29.449"/>
    <p1510:client id="{BDC2E39D-F68A-968A-8DD0-18BDAE581755}" v="25" dt="2022-08-15T16:18:52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16"/>
  </p:normalViewPr>
  <p:slideViewPr>
    <p:cSldViewPr snapToGrid="0" snapToObjects="1">
      <p:cViewPr varScale="1">
        <p:scale>
          <a:sx n="79" d="100"/>
          <a:sy n="79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 Elías" userId="81065707-8e39-4625-af0a-3c1b5d375157" providerId="ADAL" clId="{0C43DAF9-88F9-47B9-A989-82147EA13312}"/>
    <pc:docChg chg="modSld">
      <pc:chgData name="Ana  Elías" userId="81065707-8e39-4625-af0a-3c1b5d375157" providerId="ADAL" clId="{0C43DAF9-88F9-47B9-A989-82147EA13312}" dt="2022-07-13T14:59:52.282" v="0" actId="20577"/>
      <pc:docMkLst>
        <pc:docMk/>
      </pc:docMkLst>
      <pc:sldChg chg="modSp mod">
        <pc:chgData name="Ana  Elías" userId="81065707-8e39-4625-af0a-3c1b5d375157" providerId="ADAL" clId="{0C43DAF9-88F9-47B9-A989-82147EA13312}" dt="2022-07-13T14:59:52.282" v="0" actId="20577"/>
        <pc:sldMkLst>
          <pc:docMk/>
          <pc:sldMk cId="109737811" sldId="258"/>
        </pc:sldMkLst>
        <pc:spChg chg="mod">
          <ac:chgData name="Ana  Elías" userId="81065707-8e39-4625-af0a-3c1b5d375157" providerId="ADAL" clId="{0C43DAF9-88F9-47B9-A989-82147EA13312}" dt="2022-07-13T14:59:52.282" v="0" actId="20577"/>
          <ac:spMkLst>
            <pc:docMk/>
            <pc:sldMk cId="109737811" sldId="258"/>
            <ac:spMk id="5" creationId="{ACBC3DE2-3FF5-D548-BF6F-8E7BD0DA421E}"/>
          </ac:spMkLst>
        </pc:spChg>
      </pc:sldChg>
    </pc:docChg>
  </pc:docChgLst>
  <pc:docChgLst>
    <pc:chgData name="Ervin Alejandro Garza Jimenez" userId="S::digital@diginova.mx::0c1f85c8-6406-4a9d-8928-e3ed55b3271a" providerId="AD" clId="Web-{AD3E7432-5E38-964C-EF65-771F29061B3B}"/>
    <pc:docChg chg="modSld">
      <pc:chgData name="Ervin Alejandro Garza Jimenez" userId="S::digital@diginova.mx::0c1f85c8-6406-4a9d-8928-e3ed55b3271a" providerId="AD" clId="Web-{AD3E7432-5E38-964C-EF65-771F29061B3B}" dt="2022-07-08T21:58:55.495" v="7" actId="1076"/>
      <pc:docMkLst>
        <pc:docMk/>
      </pc:docMkLst>
      <pc:sldChg chg="addSp delSp modSp">
        <pc:chgData name="Ervin Alejandro Garza Jimenez" userId="S::digital@diginova.mx::0c1f85c8-6406-4a9d-8928-e3ed55b3271a" providerId="AD" clId="Web-{AD3E7432-5E38-964C-EF65-771F29061B3B}" dt="2022-07-08T21:58:55.495" v="7" actId="1076"/>
        <pc:sldMkLst>
          <pc:docMk/>
          <pc:sldMk cId="3079490071" sldId="267"/>
        </pc:sldMkLst>
        <pc:spChg chg="add del">
          <ac:chgData name="Ervin Alejandro Garza Jimenez" userId="S::digital@diginova.mx::0c1f85c8-6406-4a9d-8928-e3ed55b3271a" providerId="AD" clId="Web-{AD3E7432-5E38-964C-EF65-771F29061B3B}" dt="2022-07-08T21:58:46.933" v="4"/>
          <ac:spMkLst>
            <pc:docMk/>
            <pc:sldMk cId="3079490071" sldId="267"/>
            <ac:spMk id="7" creationId="{0E64F487-8812-EA4F-BCF6-10E4C5146840}"/>
          </ac:spMkLst>
        </pc:spChg>
        <pc:spChg chg="mod">
          <ac:chgData name="Ervin Alejandro Garza Jimenez" userId="S::digital@diginova.mx::0c1f85c8-6406-4a9d-8928-e3ed55b3271a" providerId="AD" clId="Web-{AD3E7432-5E38-964C-EF65-771F29061B3B}" dt="2022-07-08T21:58:55.495" v="7" actId="1076"/>
          <ac:spMkLst>
            <pc:docMk/>
            <pc:sldMk cId="3079490071" sldId="267"/>
            <ac:spMk id="20" creationId="{52E1BF9D-0F69-E140-8A33-8BD36407C017}"/>
          </ac:spMkLst>
        </pc:spChg>
        <pc:picChg chg="add del">
          <ac:chgData name="Ervin Alejandro Garza Jimenez" userId="S::digital@diginova.mx::0c1f85c8-6406-4a9d-8928-e3ed55b3271a" providerId="AD" clId="Web-{AD3E7432-5E38-964C-EF65-771F29061B3B}" dt="2022-07-08T21:58:43.854" v="3"/>
          <ac:picMkLst>
            <pc:docMk/>
            <pc:sldMk cId="3079490071" sldId="267"/>
            <ac:picMk id="12" creationId="{41BBFD00-58FF-8144-9C19-E1FAD6FB5A73}"/>
          </ac:picMkLst>
        </pc:picChg>
        <pc:picChg chg="add del">
          <ac:chgData name="Ervin Alejandro Garza Jimenez" userId="S::digital@diginova.mx::0c1f85c8-6406-4a9d-8928-e3ed55b3271a" providerId="AD" clId="Web-{AD3E7432-5E38-964C-EF65-771F29061B3B}" dt="2022-07-08T21:58:49.558" v="5"/>
          <ac:picMkLst>
            <pc:docMk/>
            <pc:sldMk cId="3079490071" sldId="267"/>
            <ac:picMk id="14" creationId="{1FB935D4-F97E-2441-8E04-5451E3934A50}"/>
          </ac:picMkLst>
        </pc:picChg>
      </pc:sldChg>
    </pc:docChg>
  </pc:docChgLst>
  <pc:docChgLst>
    <pc:chgData name="Ervin Alejandro Garza Jimenez" userId="S::digital@diginova.mx::0c1f85c8-6406-4a9d-8928-e3ed55b3271a" providerId="AD" clId="Web-{BDC2E39D-F68A-968A-8DD0-18BDAE581755}"/>
    <pc:docChg chg="modSld">
      <pc:chgData name="Ervin Alejandro Garza Jimenez" userId="S::digital@diginova.mx::0c1f85c8-6406-4a9d-8928-e3ed55b3271a" providerId="AD" clId="Web-{BDC2E39D-F68A-968A-8DD0-18BDAE581755}" dt="2022-08-15T16:18:52.496" v="23" actId="1076"/>
      <pc:docMkLst>
        <pc:docMk/>
      </pc:docMkLst>
      <pc:sldChg chg="modSp">
        <pc:chgData name="Ervin Alejandro Garza Jimenez" userId="S::digital@diginova.mx::0c1f85c8-6406-4a9d-8928-e3ed55b3271a" providerId="AD" clId="Web-{BDC2E39D-F68A-968A-8DD0-18BDAE581755}" dt="2022-08-15T16:15:32.333" v="3" actId="20577"/>
        <pc:sldMkLst>
          <pc:docMk/>
          <pc:sldMk cId="109737811" sldId="258"/>
        </pc:sldMkLst>
        <pc:spChg chg="mod">
          <ac:chgData name="Ervin Alejandro Garza Jimenez" userId="S::digital@diginova.mx::0c1f85c8-6406-4a9d-8928-e3ed55b3271a" providerId="AD" clId="Web-{BDC2E39D-F68A-968A-8DD0-18BDAE581755}" dt="2022-08-15T16:15:32.333" v="3" actId="20577"/>
          <ac:spMkLst>
            <pc:docMk/>
            <pc:sldMk cId="109737811" sldId="258"/>
            <ac:spMk id="5" creationId="{ACBC3DE2-3FF5-D548-BF6F-8E7BD0DA421E}"/>
          </ac:spMkLst>
        </pc:spChg>
      </pc:sldChg>
      <pc:sldChg chg="modSp">
        <pc:chgData name="Ervin Alejandro Garza Jimenez" userId="S::digital@diginova.mx::0c1f85c8-6406-4a9d-8928-e3ed55b3271a" providerId="AD" clId="Web-{BDC2E39D-F68A-968A-8DD0-18BDAE581755}" dt="2022-08-15T16:18:22.214" v="19" actId="1076"/>
        <pc:sldMkLst>
          <pc:docMk/>
          <pc:sldMk cId="1161696255" sldId="259"/>
        </pc:sldMkLst>
        <pc:picChg chg="mod">
          <ac:chgData name="Ervin Alejandro Garza Jimenez" userId="S::digital@diginova.mx::0c1f85c8-6406-4a9d-8928-e3ed55b3271a" providerId="AD" clId="Web-{BDC2E39D-F68A-968A-8DD0-18BDAE581755}" dt="2022-08-15T16:18:18.667" v="17" actId="1076"/>
          <ac:picMkLst>
            <pc:docMk/>
            <pc:sldMk cId="1161696255" sldId="259"/>
            <ac:picMk id="4" creationId="{739EAA0A-D0DE-2948-AF8F-1E31B0AA6C57}"/>
          </ac:picMkLst>
        </pc:picChg>
        <pc:picChg chg="mod">
          <ac:chgData name="Ervin Alejandro Garza Jimenez" userId="S::digital@diginova.mx::0c1f85c8-6406-4a9d-8928-e3ed55b3271a" providerId="AD" clId="Web-{BDC2E39D-F68A-968A-8DD0-18BDAE581755}" dt="2022-08-15T16:18:22.214" v="19" actId="1076"/>
          <ac:picMkLst>
            <pc:docMk/>
            <pc:sldMk cId="1161696255" sldId="259"/>
            <ac:picMk id="5" creationId="{AC2D3E64-20D5-D64E-84FD-44C59E559907}"/>
          </ac:picMkLst>
        </pc:picChg>
      </pc:sldChg>
      <pc:sldChg chg="modSp">
        <pc:chgData name="Ervin Alejandro Garza Jimenez" userId="S::digital@diginova.mx::0c1f85c8-6406-4a9d-8928-e3ed55b3271a" providerId="AD" clId="Web-{BDC2E39D-F68A-968A-8DD0-18BDAE581755}" dt="2022-08-15T16:16:25.272" v="11" actId="1076"/>
        <pc:sldMkLst>
          <pc:docMk/>
          <pc:sldMk cId="3800337692" sldId="260"/>
        </pc:sldMkLst>
        <pc:spChg chg="mod">
          <ac:chgData name="Ervin Alejandro Garza Jimenez" userId="S::digital@diginova.mx::0c1f85c8-6406-4a9d-8928-e3ed55b3271a" providerId="AD" clId="Web-{BDC2E39D-F68A-968A-8DD0-18BDAE581755}" dt="2022-08-15T16:16:19.163" v="10" actId="1076"/>
          <ac:spMkLst>
            <pc:docMk/>
            <pc:sldMk cId="3800337692" sldId="260"/>
            <ac:spMk id="9" creationId="{342EE06B-5AFC-9D4E-A1EF-B8E37E774500}"/>
          </ac:spMkLst>
        </pc:spChg>
        <pc:picChg chg="mod">
          <ac:chgData name="Ervin Alejandro Garza Jimenez" userId="S::digital@diginova.mx::0c1f85c8-6406-4a9d-8928-e3ed55b3271a" providerId="AD" clId="Web-{BDC2E39D-F68A-968A-8DD0-18BDAE581755}" dt="2022-08-15T16:16:25.272" v="11" actId="1076"/>
          <ac:picMkLst>
            <pc:docMk/>
            <pc:sldMk cId="3800337692" sldId="260"/>
            <ac:picMk id="4" creationId="{FB4D151D-C31A-2E4D-91F3-227FA1DA2A9B}"/>
          </ac:picMkLst>
        </pc:picChg>
      </pc:sldChg>
      <pc:sldChg chg="modSp">
        <pc:chgData name="Ervin Alejandro Garza Jimenez" userId="S::digital@diginova.mx::0c1f85c8-6406-4a9d-8928-e3ed55b3271a" providerId="AD" clId="Web-{BDC2E39D-F68A-968A-8DD0-18BDAE581755}" dt="2022-08-15T16:18:52.496" v="23" actId="1076"/>
        <pc:sldMkLst>
          <pc:docMk/>
          <pc:sldMk cId="1691040827" sldId="261"/>
        </pc:sldMkLst>
        <pc:picChg chg="mod">
          <ac:chgData name="Ervin Alejandro Garza Jimenez" userId="S::digital@diginova.mx::0c1f85c8-6406-4a9d-8928-e3ed55b3271a" providerId="AD" clId="Web-{BDC2E39D-F68A-968A-8DD0-18BDAE581755}" dt="2022-08-15T16:18:52.496" v="23" actId="1076"/>
          <ac:picMkLst>
            <pc:docMk/>
            <pc:sldMk cId="1691040827" sldId="261"/>
            <ac:picMk id="5" creationId="{4F4D369C-4EFD-044A-81C4-F5E4C4FF1FFB}"/>
          </ac:picMkLst>
        </pc:picChg>
      </pc:sldChg>
    </pc:docChg>
  </pc:docChgLst>
  <pc:docChgLst>
    <pc:chgData name="Ervin Alejandro Garza Jimenez" userId="S::digital@diginova.mx::0c1f85c8-6406-4a9d-8928-e3ed55b3271a" providerId="AD" clId="Web-{B633AC16-814B-1136-A196-EF558D2079C1}"/>
    <pc:docChg chg="modSld">
      <pc:chgData name="Ervin Alejandro Garza Jimenez" userId="S::digital@diginova.mx::0c1f85c8-6406-4a9d-8928-e3ed55b3271a" providerId="AD" clId="Web-{B633AC16-814B-1136-A196-EF558D2079C1}" dt="2022-08-15T16:29:29.449" v="158" actId="14100"/>
      <pc:docMkLst>
        <pc:docMk/>
      </pc:docMkLst>
      <pc:sldChg chg="addSp delSp modSp">
        <pc:chgData name="Ervin Alejandro Garza Jimenez" userId="S::digital@diginova.mx::0c1f85c8-6406-4a9d-8928-e3ed55b3271a" providerId="AD" clId="Web-{B633AC16-814B-1136-A196-EF558D2079C1}" dt="2022-08-15T16:28:00.727" v="25"/>
        <pc:sldMkLst>
          <pc:docMk/>
          <pc:sldMk cId="1161696255" sldId="259"/>
        </pc:sldMkLst>
        <pc:spChg chg="add del mod">
          <ac:chgData name="Ervin Alejandro Garza Jimenez" userId="S::digital@diginova.mx::0c1f85c8-6406-4a9d-8928-e3ed55b3271a" providerId="AD" clId="Web-{B633AC16-814B-1136-A196-EF558D2079C1}" dt="2022-08-15T16:28:00.727" v="25"/>
          <ac:spMkLst>
            <pc:docMk/>
            <pc:sldMk cId="1161696255" sldId="259"/>
            <ac:spMk id="3" creationId="{5051D343-10E0-3BAE-626C-16995D1AE0D1}"/>
          </ac:spMkLst>
        </pc:spChg>
        <pc:picChg chg="add del">
          <ac:chgData name="Ervin Alejandro Garza Jimenez" userId="S::digital@diginova.mx::0c1f85c8-6406-4a9d-8928-e3ed55b3271a" providerId="AD" clId="Web-{B633AC16-814B-1136-A196-EF558D2079C1}" dt="2022-08-15T16:28:00.727" v="25"/>
          <ac:picMkLst>
            <pc:docMk/>
            <pc:sldMk cId="1161696255" sldId="259"/>
            <ac:picMk id="4" creationId="{739EAA0A-D0DE-2948-AF8F-1E31B0AA6C57}"/>
          </ac:picMkLst>
        </pc:picChg>
      </pc:sldChg>
      <pc:sldChg chg="addSp delSp modSp">
        <pc:chgData name="Ervin Alejandro Garza Jimenez" userId="S::digital@diginova.mx::0c1f85c8-6406-4a9d-8928-e3ed55b3271a" providerId="AD" clId="Web-{B633AC16-814B-1136-A196-EF558D2079C1}" dt="2022-08-15T16:29:29.449" v="158" actId="14100"/>
        <pc:sldMkLst>
          <pc:docMk/>
          <pc:sldMk cId="3800337692" sldId="260"/>
        </pc:sldMkLst>
        <pc:spChg chg="add del mod">
          <ac:chgData name="Ervin Alejandro Garza Jimenez" userId="S::digital@diginova.mx::0c1f85c8-6406-4a9d-8928-e3ed55b3271a" providerId="AD" clId="Web-{B633AC16-814B-1136-A196-EF558D2079C1}" dt="2022-08-15T16:27:34.554" v="4"/>
          <ac:spMkLst>
            <pc:docMk/>
            <pc:sldMk cId="3800337692" sldId="260"/>
            <ac:spMk id="2" creationId="{1D5F88F3-F8C0-93D0-74B9-6F098317915F}"/>
          </ac:spMkLst>
        </pc:spChg>
        <pc:spChg chg="add del mod">
          <ac:chgData name="Ervin Alejandro Garza Jimenez" userId="S::digital@diginova.mx::0c1f85c8-6406-4a9d-8928-e3ed55b3271a" providerId="AD" clId="Web-{B633AC16-814B-1136-A196-EF558D2079C1}" dt="2022-08-15T16:29:19.730" v="156"/>
          <ac:spMkLst>
            <pc:docMk/>
            <pc:sldMk cId="3800337692" sldId="260"/>
            <ac:spMk id="3" creationId="{B40C752C-C906-2E76-3307-5CF3F76AF8D6}"/>
          </ac:spMkLst>
        </pc:spChg>
        <pc:spChg chg="mod">
          <ac:chgData name="Ervin Alejandro Garza Jimenez" userId="S::digital@diginova.mx::0c1f85c8-6406-4a9d-8928-e3ed55b3271a" providerId="AD" clId="Web-{B633AC16-814B-1136-A196-EF558D2079C1}" dt="2022-08-15T16:29:29.449" v="158" actId="14100"/>
          <ac:spMkLst>
            <pc:docMk/>
            <pc:sldMk cId="3800337692" sldId="260"/>
            <ac:spMk id="9" creationId="{342EE06B-5AFC-9D4E-A1EF-B8E37E774500}"/>
          </ac:spMkLst>
        </pc:spChg>
        <pc:picChg chg="add del mod">
          <ac:chgData name="Ervin Alejandro Garza Jimenez" userId="S::digital@diginova.mx::0c1f85c8-6406-4a9d-8928-e3ed55b3271a" providerId="AD" clId="Web-{B633AC16-814B-1136-A196-EF558D2079C1}" dt="2022-08-15T16:29:23.527" v="157" actId="1076"/>
          <ac:picMkLst>
            <pc:docMk/>
            <pc:sldMk cId="3800337692" sldId="260"/>
            <ac:picMk id="4" creationId="{FB4D151D-C31A-2E4D-91F3-227FA1DA2A9B}"/>
          </ac:picMkLst>
        </pc:picChg>
      </pc:sldChg>
      <pc:sldChg chg="addSp delSp">
        <pc:chgData name="Ervin Alejandro Garza Jimenez" userId="S::digital@diginova.mx::0c1f85c8-6406-4a9d-8928-e3ed55b3271a" providerId="AD" clId="Web-{B633AC16-814B-1136-A196-EF558D2079C1}" dt="2022-08-15T16:28:21.431" v="45"/>
        <pc:sldMkLst>
          <pc:docMk/>
          <pc:sldMk cId="3079490071" sldId="267"/>
        </pc:sldMkLst>
        <pc:picChg chg="add del">
          <ac:chgData name="Ervin Alejandro Garza Jimenez" userId="S::digital@diginova.mx::0c1f85c8-6406-4a9d-8928-e3ed55b3271a" providerId="AD" clId="Web-{B633AC16-814B-1136-A196-EF558D2079C1}" dt="2022-08-15T16:28:21.431" v="45"/>
          <ac:picMkLst>
            <pc:docMk/>
            <pc:sldMk cId="3079490071" sldId="267"/>
            <ac:picMk id="12" creationId="{41BBFD00-58FF-8144-9C19-E1FAD6FB5A73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17.743" v="43"/>
          <ac:picMkLst>
            <pc:docMk/>
            <pc:sldMk cId="3079490071" sldId="267"/>
            <ac:picMk id="14" creationId="{1FB935D4-F97E-2441-8E04-5451E3934A50}"/>
          </ac:picMkLst>
        </pc:picChg>
      </pc:sldChg>
      <pc:sldChg chg="addSp delSp modSp">
        <pc:chgData name="Ervin Alejandro Garza Jimenez" userId="S::digital@diginova.mx::0c1f85c8-6406-4a9d-8928-e3ed55b3271a" providerId="AD" clId="Web-{B633AC16-814B-1136-A196-EF558D2079C1}" dt="2022-08-15T16:29:15.355" v="155"/>
        <pc:sldMkLst>
          <pc:docMk/>
          <pc:sldMk cId="1809835776" sldId="268"/>
        </pc:sldMkLst>
        <pc:spChg chg="add del">
          <ac:chgData name="Ervin Alejandro Garza Jimenez" userId="S::digital@diginova.mx::0c1f85c8-6406-4a9d-8928-e3ed55b3271a" providerId="AD" clId="Web-{B633AC16-814B-1136-A196-EF558D2079C1}" dt="2022-08-15T16:28:32.103" v="91"/>
          <ac:spMkLst>
            <pc:docMk/>
            <pc:sldMk cId="1809835776" sldId="268"/>
            <ac:spMk id="16" creationId="{79597061-4F42-3941-99DA-ABAC48D7E495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2"/>
          <ac:spMkLst>
            <pc:docMk/>
            <pc:sldMk cId="1809835776" sldId="268"/>
            <ac:spMk id="17" creationId="{384874AA-BBA1-1B42-894C-A22241E1F09D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3"/>
          <ac:spMkLst>
            <pc:docMk/>
            <pc:sldMk cId="1809835776" sldId="268"/>
            <ac:spMk id="18" creationId="{DD5C9438-26E3-CC48-B527-EFDAA409615E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4"/>
          <ac:spMkLst>
            <pc:docMk/>
            <pc:sldMk cId="1809835776" sldId="268"/>
            <ac:spMk id="19" creationId="{39A2A6C4-0D7D-904C-B3F1-944B6ED72274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5"/>
          <ac:spMkLst>
            <pc:docMk/>
            <pc:sldMk cId="1809835776" sldId="268"/>
            <ac:spMk id="20" creationId="{E5E33B2D-BAE5-954B-A43F-B9E408144E23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6"/>
          <ac:spMkLst>
            <pc:docMk/>
            <pc:sldMk cId="1809835776" sldId="268"/>
            <ac:spMk id="21" creationId="{B1033446-DB4D-F745-BBD4-00C15AB6C9CF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7"/>
          <ac:spMkLst>
            <pc:docMk/>
            <pc:sldMk cId="1809835776" sldId="268"/>
            <ac:spMk id="23" creationId="{051A21AF-0130-2347-A65C-97E8A84E5A0A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8"/>
          <ac:spMkLst>
            <pc:docMk/>
            <pc:sldMk cId="1809835776" sldId="268"/>
            <ac:spMk id="24" creationId="{44E22F5D-909C-E149-B7C4-9C56AC2CF7AC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99"/>
          <ac:spMkLst>
            <pc:docMk/>
            <pc:sldMk cId="1809835776" sldId="268"/>
            <ac:spMk id="25" creationId="{60CBA73C-1803-8F4C-A64B-2227E96E05B4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0"/>
          <ac:spMkLst>
            <pc:docMk/>
            <pc:sldMk cId="1809835776" sldId="268"/>
            <ac:spMk id="26" creationId="{C5B2008F-A09E-8D49-BAF1-EB14FA9589EF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1"/>
          <ac:spMkLst>
            <pc:docMk/>
            <pc:sldMk cId="1809835776" sldId="268"/>
            <ac:spMk id="27" creationId="{998D3B52-BB3F-0240-B99C-B89EFC15C2CE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2"/>
          <ac:spMkLst>
            <pc:docMk/>
            <pc:sldMk cId="1809835776" sldId="268"/>
            <ac:spMk id="29" creationId="{842179D3-D687-D340-B288-D88C13E660DD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3"/>
          <ac:spMkLst>
            <pc:docMk/>
            <pc:sldMk cId="1809835776" sldId="268"/>
            <ac:spMk id="31" creationId="{B8D1F05A-7FF3-904B-BD5B-78E0160F4804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4"/>
          <ac:spMkLst>
            <pc:docMk/>
            <pc:sldMk cId="1809835776" sldId="268"/>
            <ac:spMk id="32" creationId="{86C4C0E7-450A-DC49-B35A-B639E3D18008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5"/>
          <ac:spMkLst>
            <pc:docMk/>
            <pc:sldMk cId="1809835776" sldId="268"/>
            <ac:spMk id="33" creationId="{DA63A3BE-BCB4-A349-9F0F-2C5AD0679992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6"/>
          <ac:spMkLst>
            <pc:docMk/>
            <pc:sldMk cId="1809835776" sldId="268"/>
            <ac:spMk id="34" creationId="{E963EBEA-D9F6-D94A-B426-BC14750CDC79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7"/>
          <ac:spMkLst>
            <pc:docMk/>
            <pc:sldMk cId="1809835776" sldId="268"/>
            <ac:spMk id="35" creationId="{20AF85BC-928C-834C-8CDF-602DF3FEF66F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8"/>
          <ac:spMkLst>
            <pc:docMk/>
            <pc:sldMk cId="1809835776" sldId="268"/>
            <ac:spMk id="37" creationId="{B742AC4A-5096-7244-9E9A-F4C9587A3B15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09"/>
          <ac:spMkLst>
            <pc:docMk/>
            <pc:sldMk cId="1809835776" sldId="268"/>
            <ac:spMk id="38" creationId="{C15C0B07-FC9E-BA41-981A-75AF729FB1FA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0"/>
          <ac:spMkLst>
            <pc:docMk/>
            <pc:sldMk cId="1809835776" sldId="268"/>
            <ac:spMk id="39" creationId="{149FFDF1-A164-6F4A-90E6-C337B76D6D32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1"/>
          <ac:spMkLst>
            <pc:docMk/>
            <pc:sldMk cId="1809835776" sldId="268"/>
            <ac:spMk id="40" creationId="{275229E7-3C30-494B-9C13-9BE0EE7A9E7B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2"/>
          <ac:spMkLst>
            <pc:docMk/>
            <pc:sldMk cId="1809835776" sldId="268"/>
            <ac:spMk id="41" creationId="{0CDB0C63-A1FF-A647-AB25-67790722E740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3"/>
          <ac:spMkLst>
            <pc:docMk/>
            <pc:sldMk cId="1809835776" sldId="268"/>
            <ac:spMk id="42" creationId="{75132189-B232-154D-91C5-CB6656BE274C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4"/>
          <ac:spMkLst>
            <pc:docMk/>
            <pc:sldMk cId="1809835776" sldId="268"/>
            <ac:spMk id="44" creationId="{77B5DB1D-1E53-4847-AF1C-2A1DBE2AF7B0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5"/>
          <ac:spMkLst>
            <pc:docMk/>
            <pc:sldMk cId="1809835776" sldId="268"/>
            <ac:spMk id="45" creationId="{C6C79541-CF64-A441-BD4C-8AB4C39EC849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6"/>
          <ac:spMkLst>
            <pc:docMk/>
            <pc:sldMk cId="1809835776" sldId="268"/>
            <ac:spMk id="46" creationId="{40A3A575-7314-9141-8BDD-F1A1FD9CCAD8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7"/>
          <ac:spMkLst>
            <pc:docMk/>
            <pc:sldMk cId="1809835776" sldId="268"/>
            <ac:spMk id="47" creationId="{25BF3BA1-AA6A-F840-A904-246F57E34750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8"/>
          <ac:spMkLst>
            <pc:docMk/>
            <pc:sldMk cId="1809835776" sldId="268"/>
            <ac:spMk id="48" creationId="{E2BDCB77-D239-6046-B61A-E3580FCC7230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19"/>
          <ac:spMkLst>
            <pc:docMk/>
            <pc:sldMk cId="1809835776" sldId="268"/>
            <ac:spMk id="49" creationId="{31A71E94-AA2D-224F-A361-50A543BABE8E}"/>
          </ac:spMkLst>
        </pc:spChg>
        <pc:spChg chg="add del">
          <ac:chgData name="Ervin Alejandro Garza Jimenez" userId="S::digital@diginova.mx::0c1f85c8-6406-4a9d-8928-e3ed55b3271a" providerId="AD" clId="Web-{B633AC16-814B-1136-A196-EF558D2079C1}" dt="2022-08-15T16:28:32.103" v="120"/>
          <ac:spMkLst>
            <pc:docMk/>
            <pc:sldMk cId="1809835776" sldId="268"/>
            <ac:spMk id="51" creationId="{53D70DE4-45DF-C24F-9E5A-A533D6EEBC4D}"/>
          </ac:spMkLst>
        </pc:spChg>
        <pc:picChg chg="add del mod">
          <ac:chgData name="Ervin Alejandro Garza Jimenez" userId="S::digital@diginova.mx::0c1f85c8-6406-4a9d-8928-e3ed55b3271a" providerId="AD" clId="Web-{B633AC16-814B-1136-A196-EF558D2079C1}" dt="2022-08-15T16:28:52.057" v="147"/>
          <ac:picMkLst>
            <pc:docMk/>
            <pc:sldMk cId="1809835776" sldId="268"/>
            <ac:picMk id="2" creationId="{86F0D024-4121-B9CF-DEA2-CCE58BCDC4BD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9:09.964" v="153"/>
          <ac:picMkLst>
            <pc:docMk/>
            <pc:sldMk cId="1809835776" sldId="268"/>
            <ac:picMk id="58" creationId="{E8965349-B4C4-6541-8D99-B36267D5BB48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9:07.245" v="152"/>
          <ac:picMkLst>
            <pc:docMk/>
            <pc:sldMk cId="1809835776" sldId="268"/>
            <ac:picMk id="59" creationId="{8124276A-0D43-304B-8295-5C5EE5ADC20D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23"/>
          <ac:picMkLst>
            <pc:docMk/>
            <pc:sldMk cId="1809835776" sldId="268"/>
            <ac:picMk id="60" creationId="{09A808F2-45D0-F64B-8096-189A48603844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58.073" v="149"/>
          <ac:picMkLst>
            <pc:docMk/>
            <pc:sldMk cId="1809835776" sldId="268"/>
            <ac:picMk id="61" creationId="{CF11F072-CA08-E748-B22F-FF0D71832D76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9:12.683" v="154"/>
          <ac:picMkLst>
            <pc:docMk/>
            <pc:sldMk cId="1809835776" sldId="268"/>
            <ac:picMk id="62" creationId="{BE7211E0-94ED-9B4E-BFFF-54E173ED230F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9:15.355" v="155"/>
          <ac:picMkLst>
            <pc:docMk/>
            <pc:sldMk cId="1809835776" sldId="268"/>
            <ac:picMk id="63" creationId="{FB3B07F2-460D-534A-B827-B6272B5DDD85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27"/>
          <ac:picMkLst>
            <pc:docMk/>
            <pc:sldMk cId="1809835776" sldId="268"/>
            <ac:picMk id="64" creationId="{C7B9F88F-72C2-5945-A8F3-1D79CF226B9A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28"/>
          <ac:picMkLst>
            <pc:docMk/>
            <pc:sldMk cId="1809835776" sldId="268"/>
            <ac:picMk id="65" creationId="{B863B4C7-62A3-374F-8231-8126AD3B6C33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29"/>
          <ac:picMkLst>
            <pc:docMk/>
            <pc:sldMk cId="1809835776" sldId="268"/>
            <ac:picMk id="66" creationId="{9FEA69B9-E386-264E-B112-969907AFEF9A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55.323" v="148"/>
          <ac:picMkLst>
            <pc:docMk/>
            <pc:sldMk cId="1809835776" sldId="268"/>
            <ac:picMk id="67" creationId="{B1CEB068-16EA-E849-A5BF-48C00048E31C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31"/>
          <ac:picMkLst>
            <pc:docMk/>
            <pc:sldMk cId="1809835776" sldId="268"/>
            <ac:picMk id="68" creationId="{20E50F97-507D-7942-AF10-A7E4E556A690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32"/>
          <ac:picMkLst>
            <pc:docMk/>
            <pc:sldMk cId="1809835776" sldId="268"/>
            <ac:picMk id="69" creationId="{32080998-EB29-844E-8CEA-1581760AA885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8:32.103" v="133"/>
          <ac:picMkLst>
            <pc:docMk/>
            <pc:sldMk cId="1809835776" sldId="268"/>
            <ac:picMk id="70" creationId="{DE3D8431-7AE7-E345-AF43-5932BF89620D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9:01.260" v="150"/>
          <ac:picMkLst>
            <pc:docMk/>
            <pc:sldMk cId="1809835776" sldId="268"/>
            <ac:picMk id="71" creationId="{22A5DA73-8DDF-4944-AE69-D02C5BCC9CF1}"/>
          </ac:picMkLst>
        </pc:picChg>
        <pc:picChg chg="add del">
          <ac:chgData name="Ervin Alejandro Garza Jimenez" userId="S::digital@diginova.mx::0c1f85c8-6406-4a9d-8928-e3ed55b3271a" providerId="AD" clId="Web-{B633AC16-814B-1136-A196-EF558D2079C1}" dt="2022-08-15T16:29:04.135" v="151"/>
          <ac:picMkLst>
            <pc:docMk/>
            <pc:sldMk cId="1809835776" sldId="268"/>
            <ac:picMk id="72" creationId="{D0011E5A-FDFF-2C44-AD3D-5CCC47A5DC8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1D4BF-618C-E144-BF13-1F8BFA6B1B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2A2D0F-92BB-1041-A553-72FCF325F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57CFD-4A4F-6245-B5CE-F14484088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66EF38-F498-6246-AC78-6852D6E1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60AA7C-5320-9647-A20B-C87F7D6C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8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5C6A8-51A5-9E42-B697-428D311F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7D7CFD-97E4-1948-929C-A00E2FF55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A4A156-A9A0-994A-9943-1F8DCB50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324C9B-3A29-404E-A7B1-53628FFF3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961BB7-3475-F94B-99B4-60C835A2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15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B3A51-656C-3348-9FD8-754396565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DA809A-7DC9-9E42-B974-C35F8B957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09083F-3BE5-5F45-B5E1-C884BCEE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1E3BCC-8FFD-BA47-B032-E9152CA62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AC4C45-3898-7A4D-901C-F25FBE26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181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BE780-08FC-BD46-87D8-0B3F95B4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9940F0-864B-8647-BB4D-EEC10202E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DCB4AF-AC02-EE42-9C49-5B21B1488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1553E5-A79C-8346-8C0A-97120A1E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BF1970-D9E9-6649-9C3A-4DA4B8B48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D8C239-4017-2B49-B47A-45BDBBC2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183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7E53B-2534-0B43-9330-61CE9B1DB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18FED1-C96D-7441-B3C0-F92B54057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1A5FD0-EB85-BE40-9562-0B5982D9C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C405A4-9289-9D4D-BEF9-B8A705124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132FA2-F6CA-8A45-A096-078508CA8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DA3E73-F0E8-F94F-BC89-7E05F1326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22FE9F-D3F3-3445-8A9B-1551A61D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B1AF4A-E031-634F-8665-778979C08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093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E6768A-A8F6-BA4E-938B-A061E486A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83A7F5-E1B5-8E48-A165-CD4DA8B2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E8E0F7-844D-CA49-A818-91899EB01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9978F7-983C-F14B-8225-530530B4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253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2FA2BD0-0978-E34D-A87B-A9F6A402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E14051-1E2E-214E-ABE9-8D74AB4D2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F17AA7-FE94-E843-9017-F4DD8C3B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105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62AD4-789B-F647-BA3D-DCBB3131A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7D2A9C-7DDD-4C4C-8344-095255611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45E911-6A0C-2040-99C0-4D0676E7A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4362CA-E6FB-B94B-8185-144B6DFB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BF5CB2-619E-8542-BA81-4B946C0A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AE1E05-617D-5E46-8141-D774005B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1018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54162A-E1AA-A94A-9F64-DCC21C92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9BDB7B-B6BE-6D48-8321-8577EEDA2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7BFF35-E6E8-CE43-91D1-F36E6E4F3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500EF1-B8A1-F543-A008-E40C6DB3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1669C8-E488-0743-8610-D4AB760E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881AA6-33B4-0A4E-A23E-63530A2C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94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2E6C9-399F-754A-B18D-A9B63014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4B4CA5-B4EC-4C44-90AE-EFED8AFD8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A702A4-69F2-C240-A78F-B4A28978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10C4A7-6AB7-D14A-BB25-F5FF8FCF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F8FB64-6E4B-D247-8835-CE55A7149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240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1ED508-B501-464A-8391-5806946007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8E6139-C79A-3441-AB91-4F29233D9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D08308-0E94-7A45-B393-144786584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7ECC96-E5B9-414A-85F5-7F418BAE1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6FB179-F9E1-294D-A8F0-35B9DC4A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445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CA42395-CCA0-5C46-B682-0C2D13043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39F619-550A-7247-ADEA-EF1B5E19D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F3C17F-9B3D-1247-923E-3DADBD11A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9DA25-B733-8242-92BD-4AAA6DE30986}" type="datetimeFigureOut">
              <a:rPr lang="es-MX" smtClean="0"/>
              <a:t>15/08/2022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2987CE-9AC7-554B-96E2-18642F892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FC9E67-10E0-214E-B97B-AFE65098D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2303F-E84F-8343-A3F4-CC7FC4D8E4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62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ellasenelparaiso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1.jpg"/><Relationship Id="rId7" Type="http://schemas.openxmlformats.org/officeDocument/2006/relationships/image" Target="../media/image24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9.jpg"/><Relationship Id="rId10" Type="http://schemas.openxmlformats.org/officeDocument/2006/relationships/image" Target="../media/image27.jpg"/><Relationship Id="rId4" Type="http://schemas.openxmlformats.org/officeDocument/2006/relationships/image" Target="../media/image22.jpg"/><Relationship Id="rId9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.emf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087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DC7762D-C6D9-3540-A48F-CDA430CE36D7}"/>
              </a:ext>
            </a:extLst>
          </p:cNvPr>
          <p:cNvSpPr txBox="1"/>
          <p:nvPr/>
        </p:nvSpPr>
        <p:spPr>
          <a:xfrm>
            <a:off x="842963" y="2185988"/>
            <a:ext cx="3729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latin typeface="Avenir Book" panose="02000503020000020003" pitchFamily="2" charset="0"/>
              </a:rPr>
              <a:t>ESTRATEGIA</a:t>
            </a:r>
          </a:p>
          <a:p>
            <a:r>
              <a:rPr lang="es-MX" sz="3600" dirty="0">
                <a:latin typeface="Avenir Book" panose="02000503020000020003" pitchFamily="2" charset="0"/>
              </a:rPr>
              <a:t>DE MARKETING</a:t>
            </a:r>
          </a:p>
          <a:p>
            <a:r>
              <a:rPr lang="es-MX" sz="3600" dirty="0">
                <a:latin typeface="Avenir Book" panose="02000503020000020003" pitchFamily="2" charset="0"/>
              </a:rPr>
              <a:t>DIGITAL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C67F9C4-6634-0040-885E-C47E31FE1EF4}"/>
              </a:ext>
            </a:extLst>
          </p:cNvPr>
          <p:cNvSpPr txBox="1"/>
          <p:nvPr/>
        </p:nvSpPr>
        <p:spPr>
          <a:xfrm>
            <a:off x="842963" y="4095751"/>
            <a:ext cx="372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latin typeface="Avenir Book" panose="02000503020000020003" pitchFamily="2" charset="0"/>
              </a:rPr>
              <a:t>DIGI</a:t>
            </a:r>
            <a:r>
              <a:rPr lang="es-MX" sz="3600" b="1" dirty="0">
                <a:latin typeface="Avenir Black" panose="02000503020000020003" pitchFamily="2" charset="0"/>
              </a:rPr>
              <a:t>NOVA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094A718-C2A7-6543-829F-C3648D746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540" y="743626"/>
            <a:ext cx="794159" cy="7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5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id="{ACBC3DE2-3FF5-D548-BF6F-8E7BD0DA421E}"/>
              </a:ext>
            </a:extLst>
          </p:cNvPr>
          <p:cNvSpPr txBox="1">
            <a:spLocks/>
          </p:cNvSpPr>
          <p:nvPr/>
        </p:nvSpPr>
        <p:spPr>
          <a:xfrm>
            <a:off x="1227473" y="1419258"/>
            <a:ext cx="4421597" cy="266742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  <a:cs typeface="Calibri"/>
              </a:rPr>
              <a:t>Se planea que el Feed se vea como se muestra en la imagen, con tonos basados en la paleta de colores: alegres, lisos y de temporada. </a:t>
            </a:r>
          </a:p>
          <a:p>
            <a:r>
              <a:rPr lang="es-MX" sz="1400" dirty="0">
                <a:latin typeface="Avenir Book"/>
                <a:cs typeface="Calibri"/>
              </a:rPr>
              <a:t>Empezando de la parte superior izquierda el acomodo es el siguiente: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venir Book" panose="02000503020000020003" pitchFamily="2" charset="0"/>
                <a:cs typeface="Calibri"/>
              </a:rPr>
              <a:t>Tip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venir Book" panose="02000503020000020003" pitchFamily="2" charset="0"/>
                <a:cs typeface="Calibri"/>
              </a:rPr>
              <a:t>Frase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venir Book" panose="02000503020000020003" pitchFamily="2" charset="0"/>
                <a:cs typeface="Calibri"/>
              </a:rPr>
              <a:t>Servicio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venir Book" panose="02000503020000020003" pitchFamily="2" charset="0"/>
                <a:cs typeface="Calibri"/>
              </a:rPr>
              <a:t>Recordatorio</a:t>
            </a:r>
            <a:endParaRPr lang="es-MX" sz="1400" dirty="0">
              <a:solidFill>
                <a:schemeClr val="bg1"/>
              </a:solidFill>
              <a:latin typeface="Avenir Book" panose="02000503020000020003" pitchFamily="2" charset="0"/>
              <a:cs typeface="Calibri"/>
            </a:endParaRPr>
          </a:p>
          <a:p>
            <a:endParaRPr lang="es-MX" sz="1400" dirty="0">
              <a:latin typeface="Avenir Book" panose="020005030200000200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4E363A-7FDF-C840-8B4A-4593CA4902C9}"/>
              </a:ext>
            </a:extLst>
          </p:cNvPr>
          <p:cNvSpPr txBox="1"/>
          <p:nvPr/>
        </p:nvSpPr>
        <p:spPr>
          <a:xfrm>
            <a:off x="1227473" y="946364"/>
            <a:ext cx="372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venir Black" panose="02000503020000020003" pitchFamily="2" charset="0"/>
              </a:rPr>
              <a:t>Línea discursiva: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76755F6-6A15-4A41-BE48-D605F116D042}"/>
              </a:ext>
            </a:extLst>
          </p:cNvPr>
          <p:cNvSpPr txBox="1"/>
          <p:nvPr/>
        </p:nvSpPr>
        <p:spPr>
          <a:xfrm>
            <a:off x="1227473" y="4646994"/>
            <a:ext cx="372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venir Black" panose="02000503020000020003" pitchFamily="2" charset="0"/>
              </a:rPr>
              <a:t>Paleta de colores: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D817684-8124-DA46-B1BE-B4156891EDB6}"/>
              </a:ext>
            </a:extLst>
          </p:cNvPr>
          <p:cNvSpPr txBox="1"/>
          <p:nvPr/>
        </p:nvSpPr>
        <p:spPr>
          <a:xfrm>
            <a:off x="6337356" y="946364"/>
            <a:ext cx="2548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venir Black" panose="02000503020000020003" pitchFamily="2" charset="0"/>
              </a:rPr>
              <a:t>Imagen</a:t>
            </a:r>
          </a:p>
          <a:p>
            <a:r>
              <a:rPr lang="es-MX" sz="2400" b="1" dirty="0">
                <a:latin typeface="Avenir Black" panose="02000503020000020003" pitchFamily="2" charset="0"/>
              </a:rPr>
              <a:t>Feed:</a:t>
            </a:r>
          </a:p>
        </p:txBody>
      </p:sp>
      <p:pic>
        <p:nvPicPr>
          <p:cNvPr id="10" name="Imagen 9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36BBB7B1-92EE-4949-9A29-D244BA20F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90" t="5405" r="13944" b="13874"/>
          <a:stretch/>
        </p:blipFill>
        <p:spPr>
          <a:xfrm>
            <a:off x="7917090" y="1058260"/>
            <a:ext cx="2349572" cy="4741479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1255BD9-076E-1641-9A00-9C5211524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47"/>
          <a:stretch/>
        </p:blipFill>
        <p:spPr bwMode="auto">
          <a:xfrm rot="5400000">
            <a:off x="3203738" y="3301926"/>
            <a:ext cx="631371" cy="436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37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51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B4D151D-C31A-2E4D-91F3-227FA1DA2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726" y="1409205"/>
            <a:ext cx="3114314" cy="3114314"/>
          </a:xfrm>
          <a:prstGeom prst="rect">
            <a:avLst/>
          </a:prstGeom>
        </p:spPr>
      </p:pic>
      <p:sp>
        <p:nvSpPr>
          <p:cNvPr id="9" name="Marcador de contenido 6">
            <a:extLst>
              <a:ext uri="{FF2B5EF4-FFF2-40B4-BE49-F238E27FC236}">
                <a16:creationId xmlns:a16="http://schemas.microsoft.com/office/drawing/2014/main" id="{342EE06B-5AFC-9D4E-A1EF-B8E37E774500}"/>
              </a:ext>
            </a:extLst>
          </p:cNvPr>
          <p:cNvSpPr txBox="1">
            <a:spLocks/>
          </p:cNvSpPr>
          <p:nvPr/>
        </p:nvSpPr>
        <p:spPr>
          <a:xfrm>
            <a:off x="5035679" y="1775576"/>
            <a:ext cx="5879723" cy="144659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  <a:cs typeface="Poppins" pitchFamily="2" charset="77"/>
              </a:rPr>
              <a:t>Una planta puede nacer y crecer de las cenizas de tu mascota, mantenla siempre contigo. Consíguela en </a:t>
            </a:r>
            <a:r>
              <a:rPr lang="es-MX" sz="1400" dirty="0">
                <a:latin typeface="Avenir Book" panose="02000503020000020003" pitchFamily="2" charset="0"/>
                <a:cs typeface="Poppins" pitchFamily="2" charset="77"/>
                <a:hlinkClick r:id="rId4"/>
              </a:rPr>
              <a:t>https://huellasenelparaiso.com/</a:t>
            </a:r>
            <a:r>
              <a:rPr lang="es-MX" sz="1400" dirty="0">
                <a:latin typeface="Avenir Book" panose="02000503020000020003" pitchFamily="2" charset="0"/>
                <a:cs typeface="Poppins" pitchFamily="2" charset="77"/>
              </a:rPr>
              <a:t> </a:t>
            </a:r>
          </a:p>
        </p:txBody>
      </p:sp>
      <p:sp>
        <p:nvSpPr>
          <p:cNvPr id="10" name="Marcador de contenido 6">
            <a:extLst>
              <a:ext uri="{FF2B5EF4-FFF2-40B4-BE49-F238E27FC236}">
                <a16:creationId xmlns:a16="http://schemas.microsoft.com/office/drawing/2014/main" id="{84968BEA-F851-1A40-8C9B-A71DA1048275}"/>
              </a:ext>
            </a:extLst>
          </p:cNvPr>
          <p:cNvSpPr txBox="1">
            <a:spLocks/>
          </p:cNvSpPr>
          <p:nvPr/>
        </p:nvSpPr>
        <p:spPr>
          <a:xfrm>
            <a:off x="5035679" y="4028918"/>
            <a:ext cx="2889122" cy="144659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#hashtags #hashtags #hashtags #hashtags #hashtags #hashtags #hashtags #hashtags</a:t>
            </a:r>
          </a:p>
          <a:p>
            <a:endParaRPr lang="es-MX" sz="1400" dirty="0">
              <a:latin typeface="Avenir Book" panose="02000503020000020003" pitchFamily="2" charset="0"/>
            </a:endParaRPr>
          </a:p>
        </p:txBody>
      </p:sp>
      <p:sp>
        <p:nvSpPr>
          <p:cNvPr id="11" name="Marcador de contenido 6">
            <a:extLst>
              <a:ext uri="{FF2B5EF4-FFF2-40B4-BE49-F238E27FC236}">
                <a16:creationId xmlns:a16="http://schemas.microsoft.com/office/drawing/2014/main" id="{8433B398-EBCA-D049-B5C7-27DFBBA79AD5}"/>
              </a:ext>
            </a:extLst>
          </p:cNvPr>
          <p:cNvSpPr txBox="1">
            <a:spLocks/>
          </p:cNvSpPr>
          <p:nvPr/>
        </p:nvSpPr>
        <p:spPr>
          <a:xfrm>
            <a:off x="9378740" y="853192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Imagen Servicio</a:t>
            </a:r>
          </a:p>
        </p:txBody>
      </p:sp>
      <p:sp>
        <p:nvSpPr>
          <p:cNvPr id="13" name="Marcador de contenido 6">
            <a:extLst>
              <a:ext uri="{FF2B5EF4-FFF2-40B4-BE49-F238E27FC236}">
                <a16:creationId xmlns:a16="http://schemas.microsoft.com/office/drawing/2014/main" id="{21B10CAA-1A94-4A4A-BF6B-5B056A89B13F}"/>
              </a:ext>
            </a:extLst>
          </p:cNvPr>
          <p:cNvSpPr txBox="1">
            <a:spLocks/>
          </p:cNvSpPr>
          <p:nvPr/>
        </p:nvSpPr>
        <p:spPr>
          <a:xfrm>
            <a:off x="8344934" y="4910661"/>
            <a:ext cx="1310695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11 de julio</a:t>
            </a:r>
          </a:p>
        </p:txBody>
      </p:sp>
      <p:sp>
        <p:nvSpPr>
          <p:cNvPr id="14" name="Marcador de contenido 6">
            <a:extLst>
              <a:ext uri="{FF2B5EF4-FFF2-40B4-BE49-F238E27FC236}">
                <a16:creationId xmlns:a16="http://schemas.microsoft.com/office/drawing/2014/main" id="{717B2071-6F59-044F-85D7-20649F1EACCE}"/>
              </a:ext>
            </a:extLst>
          </p:cNvPr>
          <p:cNvSpPr txBox="1">
            <a:spLocks/>
          </p:cNvSpPr>
          <p:nvPr/>
        </p:nvSpPr>
        <p:spPr>
          <a:xfrm>
            <a:off x="9934248" y="4910661"/>
            <a:ext cx="1310695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11:00 a.m</a:t>
            </a:r>
          </a:p>
        </p:txBody>
      </p:sp>
      <p:sp>
        <p:nvSpPr>
          <p:cNvPr id="15" name="Marcador de contenido 6">
            <a:extLst>
              <a:ext uri="{FF2B5EF4-FFF2-40B4-BE49-F238E27FC236}">
                <a16:creationId xmlns:a16="http://schemas.microsoft.com/office/drawing/2014/main" id="{7243012B-922C-D54C-91EB-5015951D5898}"/>
              </a:ext>
            </a:extLst>
          </p:cNvPr>
          <p:cNvSpPr txBox="1">
            <a:spLocks/>
          </p:cNvSpPr>
          <p:nvPr/>
        </p:nvSpPr>
        <p:spPr>
          <a:xfrm>
            <a:off x="8344934" y="3996261"/>
            <a:ext cx="2889122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800337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739EAA0A-D0DE-2948-AF8F-1E31B0AA6C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36877" y="1210046"/>
            <a:ext cx="2311602" cy="2311602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2D3E64-20D5-D64E-84FD-44C59E559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493" y="1210047"/>
            <a:ext cx="2311602" cy="23116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994BB63-6B5A-2648-A041-0EFC8A702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641" y="1210047"/>
            <a:ext cx="2311602" cy="23116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4D38254-14A9-4748-90E8-78B0229A9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4829" y="1210045"/>
            <a:ext cx="2311602" cy="2311602"/>
          </a:xfrm>
          <a:prstGeom prst="rect">
            <a:avLst/>
          </a:prstGeom>
        </p:spPr>
      </p:pic>
      <p:sp>
        <p:nvSpPr>
          <p:cNvPr id="9" name="Marcador de contenido 6">
            <a:extLst>
              <a:ext uri="{FF2B5EF4-FFF2-40B4-BE49-F238E27FC236}">
                <a16:creationId xmlns:a16="http://schemas.microsoft.com/office/drawing/2014/main" id="{4FCC4471-7497-AB4F-AC20-A4D0BB7DEAC5}"/>
              </a:ext>
            </a:extLst>
          </p:cNvPr>
          <p:cNvSpPr txBox="1">
            <a:spLocks/>
          </p:cNvSpPr>
          <p:nvPr/>
        </p:nvSpPr>
        <p:spPr>
          <a:xfrm>
            <a:off x="3914493" y="4108959"/>
            <a:ext cx="4803750" cy="144659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  <a:cs typeface="Poppins" pitchFamily="2" charset="77"/>
              </a:rPr>
              <a:t>Cuando adoptamos, normalmente nos inclinamos por los cachorros, pero las mascotas mayores brindan el mismo amor y más agradecimiento. Dale la oportunidad a un viejito de que conozca el calor de un hogar.</a:t>
            </a:r>
          </a:p>
        </p:txBody>
      </p:sp>
      <p:sp>
        <p:nvSpPr>
          <p:cNvPr id="10" name="Marcador de contenido 6">
            <a:extLst>
              <a:ext uri="{FF2B5EF4-FFF2-40B4-BE49-F238E27FC236}">
                <a16:creationId xmlns:a16="http://schemas.microsoft.com/office/drawing/2014/main" id="{F87C84C6-8BED-7F49-A06D-7EE7E3BF7175}"/>
              </a:ext>
            </a:extLst>
          </p:cNvPr>
          <p:cNvSpPr txBox="1">
            <a:spLocks/>
          </p:cNvSpPr>
          <p:nvPr/>
        </p:nvSpPr>
        <p:spPr>
          <a:xfrm>
            <a:off x="6096000" y="693609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Carrusel tip</a:t>
            </a:r>
          </a:p>
        </p:txBody>
      </p:sp>
      <p:sp>
        <p:nvSpPr>
          <p:cNvPr id="11" name="Marcador de contenido 6">
            <a:extLst>
              <a:ext uri="{FF2B5EF4-FFF2-40B4-BE49-F238E27FC236}">
                <a16:creationId xmlns:a16="http://schemas.microsoft.com/office/drawing/2014/main" id="{2F433CE2-1EF5-2C40-911D-65D820BC13E6}"/>
              </a:ext>
            </a:extLst>
          </p:cNvPr>
          <p:cNvSpPr txBox="1">
            <a:spLocks/>
          </p:cNvSpPr>
          <p:nvPr/>
        </p:nvSpPr>
        <p:spPr>
          <a:xfrm>
            <a:off x="9330228" y="693609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Lorem ipsum dolor</a:t>
            </a:r>
          </a:p>
        </p:txBody>
      </p:sp>
      <p:sp>
        <p:nvSpPr>
          <p:cNvPr id="12" name="Marcador de contenido 6">
            <a:extLst>
              <a:ext uri="{FF2B5EF4-FFF2-40B4-BE49-F238E27FC236}">
                <a16:creationId xmlns:a16="http://schemas.microsoft.com/office/drawing/2014/main" id="{E0F18091-E119-9749-A6F2-72E2952F31FF}"/>
              </a:ext>
            </a:extLst>
          </p:cNvPr>
          <p:cNvSpPr txBox="1">
            <a:spLocks/>
          </p:cNvSpPr>
          <p:nvPr/>
        </p:nvSpPr>
        <p:spPr>
          <a:xfrm>
            <a:off x="8884829" y="4108959"/>
            <a:ext cx="1310695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04 de julio</a:t>
            </a:r>
          </a:p>
        </p:txBody>
      </p:sp>
      <p:sp>
        <p:nvSpPr>
          <p:cNvPr id="13" name="Marcador de contenido 6">
            <a:extLst>
              <a:ext uri="{FF2B5EF4-FFF2-40B4-BE49-F238E27FC236}">
                <a16:creationId xmlns:a16="http://schemas.microsoft.com/office/drawing/2014/main" id="{57CA3D8F-B69C-6E42-B799-8D11C6736C86}"/>
              </a:ext>
            </a:extLst>
          </p:cNvPr>
          <p:cNvSpPr txBox="1">
            <a:spLocks/>
          </p:cNvSpPr>
          <p:nvPr/>
        </p:nvSpPr>
        <p:spPr>
          <a:xfrm>
            <a:off x="8884829" y="4901476"/>
            <a:ext cx="1310695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11:00 a.m</a:t>
            </a:r>
          </a:p>
        </p:txBody>
      </p:sp>
      <p:sp>
        <p:nvSpPr>
          <p:cNvPr id="14" name="Marcador de contenido 6">
            <a:extLst>
              <a:ext uri="{FF2B5EF4-FFF2-40B4-BE49-F238E27FC236}">
                <a16:creationId xmlns:a16="http://schemas.microsoft.com/office/drawing/2014/main" id="{622DC758-79C5-3C4E-943A-466AC52845C9}"/>
              </a:ext>
            </a:extLst>
          </p:cNvPr>
          <p:cNvSpPr txBox="1">
            <a:spLocks/>
          </p:cNvSpPr>
          <p:nvPr/>
        </p:nvSpPr>
        <p:spPr>
          <a:xfrm>
            <a:off x="1025371" y="5160657"/>
            <a:ext cx="2722536" cy="97587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#hashtags #hashtags #hashtags #hashtags #hashtags #hashtags #hashtags #hashtags</a:t>
            </a:r>
          </a:p>
          <a:p>
            <a:endParaRPr lang="es-MX" sz="14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696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70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F4D369C-4EFD-044A-81C4-F5E4C4FF1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29" y="805913"/>
            <a:ext cx="2955283" cy="5253836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3A0DD8D-7FC1-6049-AD3D-F516BDBEE896}"/>
              </a:ext>
            </a:extLst>
          </p:cNvPr>
          <p:cNvSpPr txBox="1">
            <a:spLocks/>
          </p:cNvSpPr>
          <p:nvPr/>
        </p:nvSpPr>
        <p:spPr>
          <a:xfrm>
            <a:off x="4854740" y="1720761"/>
            <a:ext cx="6118059" cy="144659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  <a:cs typeface="Poppins" pitchFamily="2" charset="77"/>
              </a:rPr>
              <a:t>¿Tu mascota corre muy rápido en círculos?</a:t>
            </a:r>
          </a:p>
          <a:p>
            <a:r>
              <a:rPr lang="es-MX" sz="1400" dirty="0">
                <a:latin typeface="Avenir Book" panose="02000503020000020003" pitchFamily="2" charset="0"/>
                <a:cs typeface="Poppins" pitchFamily="2" charset="77"/>
              </a:rPr>
              <a:t>Se llaman zoomies y lo hacen porque tienen una gran cantidad de energía acumulada. </a:t>
            </a:r>
          </a:p>
          <a:p>
            <a:endParaRPr lang="es-MX" sz="1400" dirty="0">
              <a:latin typeface="Avenir Book" panose="02000503020000020003" pitchFamily="2" charset="0"/>
              <a:cs typeface="Poppins" pitchFamily="2" charset="77"/>
            </a:endParaRPr>
          </a:p>
        </p:txBody>
      </p:sp>
      <p:sp>
        <p:nvSpPr>
          <p:cNvPr id="8" name="Marcador de contenido 6">
            <a:extLst>
              <a:ext uri="{FF2B5EF4-FFF2-40B4-BE49-F238E27FC236}">
                <a16:creationId xmlns:a16="http://schemas.microsoft.com/office/drawing/2014/main" id="{881FA669-72DA-6745-A291-320153FD5E1D}"/>
              </a:ext>
            </a:extLst>
          </p:cNvPr>
          <p:cNvSpPr txBox="1">
            <a:spLocks/>
          </p:cNvSpPr>
          <p:nvPr/>
        </p:nvSpPr>
        <p:spPr>
          <a:xfrm>
            <a:off x="9249068" y="853192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Recordatorio</a:t>
            </a:r>
          </a:p>
        </p:txBody>
      </p:sp>
      <p:sp>
        <p:nvSpPr>
          <p:cNvPr id="9" name="Marcador de contenido 6">
            <a:extLst>
              <a:ext uri="{FF2B5EF4-FFF2-40B4-BE49-F238E27FC236}">
                <a16:creationId xmlns:a16="http://schemas.microsoft.com/office/drawing/2014/main" id="{E86E0DC9-5DFA-9342-A93A-B17062BC0D56}"/>
              </a:ext>
            </a:extLst>
          </p:cNvPr>
          <p:cNvSpPr txBox="1">
            <a:spLocks/>
          </p:cNvSpPr>
          <p:nvPr/>
        </p:nvSpPr>
        <p:spPr>
          <a:xfrm>
            <a:off x="4854739" y="3927872"/>
            <a:ext cx="6118059" cy="4074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  <a:cs typeface="Poppins" pitchFamily="2" charset="77"/>
              </a:rPr>
              <a:t>Lorem ipsum dolot sit amet…</a:t>
            </a:r>
          </a:p>
          <a:p>
            <a:endParaRPr lang="es-MX" sz="1400" dirty="0">
              <a:latin typeface="Avenir Book" panose="02000503020000020003" pitchFamily="2" charset="0"/>
              <a:cs typeface="Poppins" pitchFamily="2" charset="77"/>
            </a:endParaRPr>
          </a:p>
        </p:txBody>
      </p:sp>
      <p:sp>
        <p:nvSpPr>
          <p:cNvPr id="10" name="Marcador de contenido 6">
            <a:extLst>
              <a:ext uri="{FF2B5EF4-FFF2-40B4-BE49-F238E27FC236}">
                <a16:creationId xmlns:a16="http://schemas.microsoft.com/office/drawing/2014/main" id="{3026F9CB-1EB4-4A4B-99D8-E7836FD638BF}"/>
              </a:ext>
            </a:extLst>
          </p:cNvPr>
          <p:cNvSpPr txBox="1">
            <a:spLocks/>
          </p:cNvSpPr>
          <p:nvPr/>
        </p:nvSpPr>
        <p:spPr>
          <a:xfrm>
            <a:off x="4854739" y="5206225"/>
            <a:ext cx="1310695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04 de julio</a:t>
            </a:r>
          </a:p>
        </p:txBody>
      </p:sp>
      <p:sp>
        <p:nvSpPr>
          <p:cNvPr id="11" name="Marcador de contenido 6">
            <a:extLst>
              <a:ext uri="{FF2B5EF4-FFF2-40B4-BE49-F238E27FC236}">
                <a16:creationId xmlns:a16="http://schemas.microsoft.com/office/drawing/2014/main" id="{20FCEDD1-F645-5544-9CAE-AD21234A4D56}"/>
              </a:ext>
            </a:extLst>
          </p:cNvPr>
          <p:cNvSpPr txBox="1">
            <a:spLocks/>
          </p:cNvSpPr>
          <p:nvPr/>
        </p:nvSpPr>
        <p:spPr>
          <a:xfrm>
            <a:off x="6421328" y="5206225"/>
            <a:ext cx="1310695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11:00 a.m</a:t>
            </a:r>
          </a:p>
        </p:txBody>
      </p:sp>
    </p:spTree>
    <p:extLst>
      <p:ext uri="{BB962C8B-B14F-4D97-AF65-F5344CB8AC3E}">
        <p14:creationId xmlns:p14="http://schemas.microsoft.com/office/powerpoint/2010/main" val="1691040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E3911A-3ACE-1742-B93F-06892A28D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660" y="5476358"/>
            <a:ext cx="671230" cy="6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3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6">
            <a:extLst>
              <a:ext uri="{FF2B5EF4-FFF2-40B4-BE49-F238E27FC236}">
                <a16:creationId xmlns:a16="http://schemas.microsoft.com/office/drawing/2014/main" id="{695FD1D3-281E-4148-8FE0-8EE138439733}"/>
              </a:ext>
            </a:extLst>
          </p:cNvPr>
          <p:cNvSpPr txBox="1">
            <a:spLocks/>
          </p:cNvSpPr>
          <p:nvPr/>
        </p:nvSpPr>
        <p:spPr>
          <a:xfrm>
            <a:off x="5224461" y="1022221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b="1" dirty="0">
                <a:latin typeface="Avenir Book" panose="02000503020000020003" pitchFamily="2" charset="0"/>
              </a:rPr>
              <a:t>Copy interno</a:t>
            </a:r>
          </a:p>
        </p:txBody>
      </p:sp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id="{8610AA29-D8D5-104F-9C3B-339CB5255104}"/>
              </a:ext>
            </a:extLst>
          </p:cNvPr>
          <p:cNvSpPr txBox="1">
            <a:spLocks/>
          </p:cNvSpPr>
          <p:nvPr/>
        </p:nvSpPr>
        <p:spPr>
          <a:xfrm>
            <a:off x="5224461" y="3228216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b="1" dirty="0">
                <a:latin typeface="Avenir Book" panose="02000503020000020003" pitchFamily="2" charset="0"/>
              </a:rPr>
              <a:t>Copy externo:</a:t>
            </a:r>
          </a:p>
        </p:txBody>
      </p:sp>
      <p:sp>
        <p:nvSpPr>
          <p:cNvPr id="6" name="Marcador de contenido 6">
            <a:extLst>
              <a:ext uri="{FF2B5EF4-FFF2-40B4-BE49-F238E27FC236}">
                <a16:creationId xmlns:a16="http://schemas.microsoft.com/office/drawing/2014/main" id="{B174769F-7240-8F48-A435-A2796D6C2489}"/>
              </a:ext>
            </a:extLst>
          </p:cNvPr>
          <p:cNvSpPr txBox="1">
            <a:spLocks/>
          </p:cNvSpPr>
          <p:nvPr/>
        </p:nvSpPr>
        <p:spPr>
          <a:xfrm>
            <a:off x="8639177" y="3228216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b="1" dirty="0">
                <a:latin typeface="Avenir Book" panose="02000503020000020003" pitchFamily="2" charset="0"/>
              </a:rPr>
              <a:t>Hashtags: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487DFBCB-7BBB-8E48-BD67-E80FF2DEA7FD}"/>
              </a:ext>
            </a:extLst>
          </p:cNvPr>
          <p:cNvSpPr txBox="1">
            <a:spLocks/>
          </p:cNvSpPr>
          <p:nvPr/>
        </p:nvSpPr>
        <p:spPr>
          <a:xfrm>
            <a:off x="8639176" y="5442778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b="1" dirty="0">
                <a:latin typeface="Avenir Book" panose="02000503020000020003" pitchFamily="2" charset="0"/>
              </a:rPr>
              <a:t>Fecha:</a:t>
            </a:r>
          </a:p>
        </p:txBody>
      </p:sp>
      <p:sp>
        <p:nvSpPr>
          <p:cNvPr id="8" name="Marcador de contenido 6">
            <a:extLst>
              <a:ext uri="{FF2B5EF4-FFF2-40B4-BE49-F238E27FC236}">
                <a16:creationId xmlns:a16="http://schemas.microsoft.com/office/drawing/2014/main" id="{15ADDFCF-3581-654D-A6B2-D60DB5866414}"/>
              </a:ext>
            </a:extLst>
          </p:cNvPr>
          <p:cNvSpPr txBox="1">
            <a:spLocks/>
          </p:cNvSpPr>
          <p:nvPr/>
        </p:nvSpPr>
        <p:spPr>
          <a:xfrm>
            <a:off x="10148888" y="5442778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b="1" dirty="0">
                <a:latin typeface="Avenir Book" panose="02000503020000020003" pitchFamily="2" charset="0"/>
              </a:rPr>
              <a:t>Hora:</a:t>
            </a:r>
          </a:p>
        </p:txBody>
      </p:sp>
      <p:sp>
        <p:nvSpPr>
          <p:cNvPr id="9" name="Marcador de contenido 6">
            <a:extLst>
              <a:ext uri="{FF2B5EF4-FFF2-40B4-BE49-F238E27FC236}">
                <a16:creationId xmlns:a16="http://schemas.microsoft.com/office/drawing/2014/main" id="{6DB9EA76-A351-2A42-A9BD-00CEE728BB72}"/>
              </a:ext>
            </a:extLst>
          </p:cNvPr>
          <p:cNvSpPr txBox="1">
            <a:spLocks/>
          </p:cNvSpPr>
          <p:nvPr/>
        </p:nvSpPr>
        <p:spPr>
          <a:xfrm>
            <a:off x="8639176" y="5742816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dirty="0">
                <a:latin typeface="Avenir Book" panose="02000503020000020003" pitchFamily="2" charset="0"/>
              </a:rPr>
              <a:t>12 Enero</a:t>
            </a:r>
          </a:p>
        </p:txBody>
      </p:sp>
      <p:sp>
        <p:nvSpPr>
          <p:cNvPr id="10" name="Marcador de contenido 6">
            <a:extLst>
              <a:ext uri="{FF2B5EF4-FFF2-40B4-BE49-F238E27FC236}">
                <a16:creationId xmlns:a16="http://schemas.microsoft.com/office/drawing/2014/main" id="{19BFB412-B6F1-BF44-B263-5CB8FAEFF25C}"/>
              </a:ext>
            </a:extLst>
          </p:cNvPr>
          <p:cNvSpPr txBox="1">
            <a:spLocks/>
          </p:cNvSpPr>
          <p:nvPr/>
        </p:nvSpPr>
        <p:spPr>
          <a:xfrm>
            <a:off x="10182226" y="5742816"/>
            <a:ext cx="1866203" cy="40156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dirty="0">
                <a:latin typeface="Avenir Book" panose="02000503020000020003" pitchFamily="2" charset="0"/>
              </a:rPr>
              <a:t>10:00 a.m</a:t>
            </a:r>
          </a:p>
        </p:txBody>
      </p:sp>
      <p:sp>
        <p:nvSpPr>
          <p:cNvPr id="12" name="Marcador de contenido 6">
            <a:extLst>
              <a:ext uri="{FF2B5EF4-FFF2-40B4-BE49-F238E27FC236}">
                <a16:creationId xmlns:a16="http://schemas.microsoft.com/office/drawing/2014/main" id="{059DA930-D4D6-0741-81E8-41508840EDA4}"/>
              </a:ext>
            </a:extLst>
          </p:cNvPr>
          <p:cNvSpPr txBox="1">
            <a:spLocks/>
          </p:cNvSpPr>
          <p:nvPr/>
        </p:nvSpPr>
        <p:spPr>
          <a:xfrm>
            <a:off x="5224461" y="1423789"/>
            <a:ext cx="6061658" cy="124797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dirty="0">
                <a:latin typeface="Avenir Book" panose="02000503020000020003" pitchFamily="2" charset="0"/>
              </a:rPr>
              <a:t>Lorem ipsum dolor sit amet</a:t>
            </a:r>
          </a:p>
        </p:txBody>
      </p:sp>
      <p:sp>
        <p:nvSpPr>
          <p:cNvPr id="13" name="Marcador de contenido 6">
            <a:extLst>
              <a:ext uri="{FF2B5EF4-FFF2-40B4-BE49-F238E27FC236}">
                <a16:creationId xmlns:a16="http://schemas.microsoft.com/office/drawing/2014/main" id="{5EED8D4B-235D-E14C-82D4-61A18E523E86}"/>
              </a:ext>
            </a:extLst>
          </p:cNvPr>
          <p:cNvSpPr txBox="1">
            <a:spLocks/>
          </p:cNvSpPr>
          <p:nvPr/>
        </p:nvSpPr>
        <p:spPr>
          <a:xfrm>
            <a:off x="5224461" y="3571874"/>
            <a:ext cx="2833689" cy="217094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 dirty="0">
                <a:latin typeface="Avenir Book" panose="02000503020000020003" pitchFamily="2" charset="0"/>
              </a:rPr>
              <a:t>Lorem ipsum dolor sit amet</a:t>
            </a:r>
          </a:p>
        </p:txBody>
      </p:sp>
      <p:sp>
        <p:nvSpPr>
          <p:cNvPr id="15" name="Marcador de contenido 6">
            <a:extLst>
              <a:ext uri="{FF2B5EF4-FFF2-40B4-BE49-F238E27FC236}">
                <a16:creationId xmlns:a16="http://schemas.microsoft.com/office/drawing/2014/main" id="{5E33FADE-CC1A-D145-A004-EA4FFC0B6B1B}"/>
              </a:ext>
            </a:extLst>
          </p:cNvPr>
          <p:cNvSpPr txBox="1">
            <a:spLocks/>
          </p:cNvSpPr>
          <p:nvPr/>
        </p:nvSpPr>
        <p:spPr>
          <a:xfrm>
            <a:off x="8639176" y="3629784"/>
            <a:ext cx="2722536" cy="97587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>
                <a:latin typeface="Avenir Book" panose="02000503020000020003" pitchFamily="2" charset="0"/>
              </a:rPr>
              <a:t>#hashtags #hashtags #hashtags #hashtags #hashtags #hashtags #hashtags #hashtags</a:t>
            </a:r>
          </a:p>
          <a:p>
            <a:endParaRPr lang="es-MX" sz="14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83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103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4B2E24D2-1A1A-6148-AA25-285290743F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071855" y="873243"/>
            <a:ext cx="1611165" cy="1611165"/>
          </a:xfr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5C60EC2-3142-D347-BB91-7B84D10B0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917" y="1992751"/>
            <a:ext cx="2138447" cy="2138447"/>
          </a:xfrm>
          <a:prstGeom prst="rect">
            <a:avLst/>
          </a:prstGeom>
        </p:spPr>
      </p:pic>
      <p:pic>
        <p:nvPicPr>
          <p:cNvPr id="6" name="Marcador de contenido 20">
            <a:extLst>
              <a:ext uri="{FF2B5EF4-FFF2-40B4-BE49-F238E27FC236}">
                <a16:creationId xmlns:a16="http://schemas.microsoft.com/office/drawing/2014/main" id="{FFD0B518-EE57-AF4E-B394-7691CB8B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443" y="873243"/>
            <a:ext cx="1611165" cy="16111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938E18-6CD6-1B4D-8870-A6B507AA54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031" y="873243"/>
            <a:ext cx="1611165" cy="16111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DB5C061-005B-174E-A848-284856E9F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854" y="2623417"/>
            <a:ext cx="1611166" cy="1611166"/>
          </a:xfrm>
          <a:prstGeom prst="rect">
            <a:avLst/>
          </a:prstGeom>
        </p:spPr>
      </p:pic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C7D37FD8-A153-314C-89F4-F93539314F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6444" y="2623418"/>
            <a:ext cx="1611166" cy="1611166"/>
          </a:xfrm>
          <a:prstGeom prst="rect">
            <a:avLst/>
          </a:prstGeom>
        </p:spPr>
      </p:pic>
      <p:pic>
        <p:nvPicPr>
          <p:cNvPr id="10" name="Marcador de contenido 14">
            <a:extLst>
              <a:ext uri="{FF2B5EF4-FFF2-40B4-BE49-F238E27FC236}">
                <a16:creationId xmlns:a16="http://schemas.microsoft.com/office/drawing/2014/main" id="{D91B866E-9B0B-5249-8EFF-099C8C1811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1032" y="2623418"/>
            <a:ext cx="1611166" cy="161116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0E8913E-1B0F-1B46-BBC4-8924B8D8AE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1854" y="4373589"/>
            <a:ext cx="1611167" cy="16111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CC80F2-BBBF-E443-8B82-535109B449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6442" y="4373588"/>
            <a:ext cx="1611168" cy="161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79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52E1BF9D-0F69-E140-8A33-8BD36407C01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FB935D4-F97E-2441-8E04-5451E3934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726" y="1769736"/>
            <a:ext cx="9672548" cy="367896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C089F6F-73D6-5745-A57E-DF88E79C270F}"/>
              </a:ext>
            </a:extLst>
          </p:cNvPr>
          <p:cNvSpPr/>
          <p:nvPr/>
        </p:nvSpPr>
        <p:spPr>
          <a:xfrm>
            <a:off x="1259726" y="1769736"/>
            <a:ext cx="9668933" cy="36620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1BBFD00-58FF-8144-9C19-E1FAD6FB5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260" y="3430543"/>
            <a:ext cx="1872943" cy="187294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E64F487-8812-EA4F-BCF6-10E4C5146840}"/>
              </a:ext>
            </a:extLst>
          </p:cNvPr>
          <p:cNvSpPr/>
          <p:nvPr/>
        </p:nvSpPr>
        <p:spPr>
          <a:xfrm>
            <a:off x="1497260" y="3423366"/>
            <a:ext cx="1854025" cy="187294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bg2"/>
                </a:solidFill>
              </a:ln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68253AB-1910-AD44-A68B-AAD4076394A9}"/>
              </a:ext>
            </a:extLst>
          </p:cNvPr>
          <p:cNvSpPr txBox="1"/>
          <p:nvPr/>
        </p:nvSpPr>
        <p:spPr>
          <a:xfrm>
            <a:off x="6096000" y="1168029"/>
            <a:ext cx="4832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3200" b="1" dirty="0">
                <a:latin typeface="Avenir Black" panose="02000503020000020003" pitchFamily="2" charset="0"/>
                <a:cs typeface="Poppins" pitchFamily="2" charset="77"/>
              </a:rPr>
              <a:t>FOTO DE PORTADA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CBF29E8-CB48-C443-9A0A-2BEE976376BA}"/>
              </a:ext>
            </a:extLst>
          </p:cNvPr>
          <p:cNvSpPr txBox="1"/>
          <p:nvPr/>
        </p:nvSpPr>
        <p:spPr>
          <a:xfrm>
            <a:off x="1274900" y="5553562"/>
            <a:ext cx="4832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venir Black" panose="02000503020000020003" pitchFamily="2" charset="0"/>
                <a:cs typeface="Poppins" pitchFamily="2" charset="77"/>
              </a:rPr>
              <a:t>FOTO DE PERFIL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FCE31F8-CFD1-9142-B38F-1B3BFC67F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726" y="695016"/>
            <a:ext cx="794159" cy="7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9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565E571-5610-EA49-8C3D-EBDC6A023F79}"/>
              </a:ext>
            </a:extLst>
          </p:cNvPr>
          <p:cNvSpPr txBox="1"/>
          <p:nvPr/>
        </p:nvSpPr>
        <p:spPr>
          <a:xfrm>
            <a:off x="978876" y="669598"/>
            <a:ext cx="657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Avenir Black" panose="02000503020000020003" pitchFamily="2" charset="0"/>
                <a:cs typeface="Poppins" pitchFamily="2" charset="77"/>
              </a:rPr>
              <a:t>CALENDARIO · AGOSTO 2022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DE78D7-CAD3-934F-9906-2FA0ED14B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3892" y="2830141"/>
            <a:ext cx="387118" cy="3871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AC36E2-D763-D04A-8200-FEDF2A467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3891" y="4188303"/>
            <a:ext cx="387119" cy="38711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24BA47F-3CA1-754E-B6B0-BA06AE618EBA}"/>
              </a:ext>
            </a:extLst>
          </p:cNvPr>
          <p:cNvSpPr txBox="1"/>
          <p:nvPr/>
        </p:nvSpPr>
        <p:spPr>
          <a:xfrm>
            <a:off x="1096363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Domingo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8C7B547-CF5D-6641-BD40-C18D0A1ECE68}"/>
              </a:ext>
            </a:extLst>
          </p:cNvPr>
          <p:cNvSpPr txBox="1"/>
          <p:nvPr/>
        </p:nvSpPr>
        <p:spPr>
          <a:xfrm>
            <a:off x="2266123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Lunes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E42247-76DD-D349-AE34-4CC1DD307E88}"/>
              </a:ext>
            </a:extLst>
          </p:cNvPr>
          <p:cNvSpPr txBox="1"/>
          <p:nvPr/>
        </p:nvSpPr>
        <p:spPr>
          <a:xfrm>
            <a:off x="3468758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Martes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210C984-EBEF-4B44-B9F6-C293AFEFFAD6}"/>
              </a:ext>
            </a:extLst>
          </p:cNvPr>
          <p:cNvSpPr txBox="1"/>
          <p:nvPr/>
        </p:nvSpPr>
        <p:spPr>
          <a:xfrm>
            <a:off x="4691271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Miércoles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B15978-B428-E34F-B289-D701FF5AA28C}"/>
              </a:ext>
            </a:extLst>
          </p:cNvPr>
          <p:cNvSpPr txBox="1"/>
          <p:nvPr/>
        </p:nvSpPr>
        <p:spPr>
          <a:xfrm>
            <a:off x="5883966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Jueves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4C8B35A-2D2D-2F46-BEA5-ACC8858EAF2E}"/>
              </a:ext>
            </a:extLst>
          </p:cNvPr>
          <p:cNvSpPr txBox="1"/>
          <p:nvPr/>
        </p:nvSpPr>
        <p:spPr>
          <a:xfrm>
            <a:off x="7096540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Viernes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4A053E5-0F74-E14E-9904-522C3C4EEE66}"/>
              </a:ext>
            </a:extLst>
          </p:cNvPr>
          <p:cNvSpPr txBox="1"/>
          <p:nvPr/>
        </p:nvSpPr>
        <p:spPr>
          <a:xfrm>
            <a:off x="8279296" y="1484753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Sábado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9597061-4F42-3941-99DA-ABAC48D7E495}"/>
              </a:ext>
            </a:extLst>
          </p:cNvPr>
          <p:cNvSpPr txBox="1"/>
          <p:nvPr/>
        </p:nvSpPr>
        <p:spPr>
          <a:xfrm>
            <a:off x="1765179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solidFill>
                  <a:schemeClr val="bg2">
                    <a:lumMod val="75000"/>
                  </a:schemeClr>
                </a:solidFill>
                <a:latin typeface="Avenir Roman" panose="02000503020000020003" pitchFamily="2" charset="0"/>
              </a:rPr>
              <a:t>31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4874AA-BBA1-1B42-894C-A22241E1F09D}"/>
              </a:ext>
            </a:extLst>
          </p:cNvPr>
          <p:cNvSpPr txBox="1"/>
          <p:nvPr/>
        </p:nvSpPr>
        <p:spPr>
          <a:xfrm>
            <a:off x="2968946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5C9438-26E3-CC48-B527-EFDAA409615E}"/>
              </a:ext>
            </a:extLst>
          </p:cNvPr>
          <p:cNvSpPr txBox="1"/>
          <p:nvPr/>
        </p:nvSpPr>
        <p:spPr>
          <a:xfrm>
            <a:off x="4172713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9A2A6C4-0D7D-904C-B3F1-944B6ED72274}"/>
              </a:ext>
            </a:extLst>
          </p:cNvPr>
          <p:cNvSpPr txBox="1"/>
          <p:nvPr/>
        </p:nvSpPr>
        <p:spPr>
          <a:xfrm>
            <a:off x="5364905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5E33B2D-BAE5-954B-A43F-B9E408144E23}"/>
              </a:ext>
            </a:extLst>
          </p:cNvPr>
          <p:cNvSpPr txBox="1"/>
          <p:nvPr/>
        </p:nvSpPr>
        <p:spPr>
          <a:xfrm>
            <a:off x="6568672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4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033446-DB4D-F745-BBD4-00C15AB6C9CF}"/>
              </a:ext>
            </a:extLst>
          </p:cNvPr>
          <p:cNvSpPr txBox="1"/>
          <p:nvPr/>
        </p:nvSpPr>
        <p:spPr>
          <a:xfrm>
            <a:off x="7749289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5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F326983-AAAC-984B-B01A-3C017C8FEF3F}"/>
              </a:ext>
            </a:extLst>
          </p:cNvPr>
          <p:cNvSpPr txBox="1"/>
          <p:nvPr/>
        </p:nvSpPr>
        <p:spPr>
          <a:xfrm>
            <a:off x="8953056" y="2538048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6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51A21AF-0130-2347-A65C-97E8A84E5A0A}"/>
              </a:ext>
            </a:extLst>
          </p:cNvPr>
          <p:cNvSpPr txBox="1"/>
          <p:nvPr/>
        </p:nvSpPr>
        <p:spPr>
          <a:xfrm>
            <a:off x="2968946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8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4E22F5D-909C-E149-B7C4-9C56AC2CF7AC}"/>
              </a:ext>
            </a:extLst>
          </p:cNvPr>
          <p:cNvSpPr txBox="1"/>
          <p:nvPr/>
        </p:nvSpPr>
        <p:spPr>
          <a:xfrm>
            <a:off x="4172713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9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0CBA73C-1803-8F4C-A64B-2227E96E05B4}"/>
              </a:ext>
            </a:extLst>
          </p:cNvPr>
          <p:cNvSpPr txBox="1"/>
          <p:nvPr/>
        </p:nvSpPr>
        <p:spPr>
          <a:xfrm>
            <a:off x="5364905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10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5B2008F-A09E-8D49-BAF1-EB14FA9589EF}"/>
              </a:ext>
            </a:extLst>
          </p:cNvPr>
          <p:cNvSpPr txBox="1"/>
          <p:nvPr/>
        </p:nvSpPr>
        <p:spPr>
          <a:xfrm>
            <a:off x="6568672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11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98D3B52-BB3F-0240-B99C-B89EFC15C2CE}"/>
              </a:ext>
            </a:extLst>
          </p:cNvPr>
          <p:cNvSpPr txBox="1"/>
          <p:nvPr/>
        </p:nvSpPr>
        <p:spPr>
          <a:xfrm>
            <a:off x="7749289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12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D32D5CF-E008-9249-A120-1749FEDFBA1E}"/>
              </a:ext>
            </a:extLst>
          </p:cNvPr>
          <p:cNvSpPr txBox="1"/>
          <p:nvPr/>
        </p:nvSpPr>
        <p:spPr>
          <a:xfrm>
            <a:off x="8953056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13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42179D3-D687-D340-B288-D88C13E660DD}"/>
              </a:ext>
            </a:extLst>
          </p:cNvPr>
          <p:cNvSpPr txBox="1"/>
          <p:nvPr/>
        </p:nvSpPr>
        <p:spPr>
          <a:xfrm>
            <a:off x="1765179" y="341772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7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8D1F05A-7FF3-904B-BD5B-78E0160F4804}"/>
              </a:ext>
            </a:extLst>
          </p:cNvPr>
          <p:cNvSpPr txBox="1"/>
          <p:nvPr/>
        </p:nvSpPr>
        <p:spPr>
          <a:xfrm>
            <a:off x="2968946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15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6C4C0E7-450A-DC49-B35A-B639E3D18008}"/>
              </a:ext>
            </a:extLst>
          </p:cNvPr>
          <p:cNvSpPr txBox="1"/>
          <p:nvPr/>
        </p:nvSpPr>
        <p:spPr>
          <a:xfrm>
            <a:off x="4172713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16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A63A3BE-BCB4-A349-9F0F-2C5AD0679992}"/>
              </a:ext>
            </a:extLst>
          </p:cNvPr>
          <p:cNvSpPr txBox="1"/>
          <p:nvPr/>
        </p:nvSpPr>
        <p:spPr>
          <a:xfrm>
            <a:off x="5364905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17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963EBEA-D9F6-D94A-B426-BC14750CDC79}"/>
              </a:ext>
            </a:extLst>
          </p:cNvPr>
          <p:cNvSpPr txBox="1"/>
          <p:nvPr/>
        </p:nvSpPr>
        <p:spPr>
          <a:xfrm>
            <a:off x="6568672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18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0AF85BC-928C-834C-8CDF-602DF3FEF66F}"/>
              </a:ext>
            </a:extLst>
          </p:cNvPr>
          <p:cNvSpPr txBox="1"/>
          <p:nvPr/>
        </p:nvSpPr>
        <p:spPr>
          <a:xfrm>
            <a:off x="7749289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19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56F0E3F-A29B-9A43-8DE1-3144A1677400}"/>
              </a:ext>
            </a:extLst>
          </p:cNvPr>
          <p:cNvSpPr txBox="1"/>
          <p:nvPr/>
        </p:nvSpPr>
        <p:spPr>
          <a:xfrm>
            <a:off x="8953056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20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742AC4A-5096-7244-9E9A-F4C9587A3B15}"/>
              </a:ext>
            </a:extLst>
          </p:cNvPr>
          <p:cNvSpPr txBox="1"/>
          <p:nvPr/>
        </p:nvSpPr>
        <p:spPr>
          <a:xfrm>
            <a:off x="1765179" y="4285826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14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15C0B07-FC9E-BA41-981A-75AF729FB1FA}"/>
              </a:ext>
            </a:extLst>
          </p:cNvPr>
          <p:cNvSpPr txBox="1"/>
          <p:nvPr/>
        </p:nvSpPr>
        <p:spPr>
          <a:xfrm>
            <a:off x="2968946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22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49FFDF1-A164-6F4A-90E6-C337B76D6D32}"/>
              </a:ext>
            </a:extLst>
          </p:cNvPr>
          <p:cNvSpPr txBox="1"/>
          <p:nvPr/>
        </p:nvSpPr>
        <p:spPr>
          <a:xfrm>
            <a:off x="4172713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23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275229E7-3C30-494B-9C13-9BE0EE7A9E7B}"/>
              </a:ext>
            </a:extLst>
          </p:cNvPr>
          <p:cNvSpPr txBox="1"/>
          <p:nvPr/>
        </p:nvSpPr>
        <p:spPr>
          <a:xfrm>
            <a:off x="5364905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24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0CDB0C63-A1FF-A647-AB25-67790722E740}"/>
              </a:ext>
            </a:extLst>
          </p:cNvPr>
          <p:cNvSpPr txBox="1"/>
          <p:nvPr/>
        </p:nvSpPr>
        <p:spPr>
          <a:xfrm>
            <a:off x="6568672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25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5132189-B232-154D-91C5-CB6656BE274C}"/>
              </a:ext>
            </a:extLst>
          </p:cNvPr>
          <p:cNvSpPr txBox="1"/>
          <p:nvPr/>
        </p:nvSpPr>
        <p:spPr>
          <a:xfrm>
            <a:off x="7749289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26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8B819F1-6202-F54C-88E5-3FFCDB690D36}"/>
              </a:ext>
            </a:extLst>
          </p:cNvPr>
          <p:cNvSpPr txBox="1"/>
          <p:nvPr/>
        </p:nvSpPr>
        <p:spPr>
          <a:xfrm>
            <a:off x="8953056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27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7B5DB1D-1E53-4847-AF1C-2A1DBE2AF7B0}"/>
              </a:ext>
            </a:extLst>
          </p:cNvPr>
          <p:cNvSpPr txBox="1"/>
          <p:nvPr/>
        </p:nvSpPr>
        <p:spPr>
          <a:xfrm>
            <a:off x="1765179" y="5165502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21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6C79541-CF64-A441-BD4C-8AB4C39EC849}"/>
              </a:ext>
            </a:extLst>
          </p:cNvPr>
          <p:cNvSpPr txBox="1"/>
          <p:nvPr/>
        </p:nvSpPr>
        <p:spPr>
          <a:xfrm>
            <a:off x="2968946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29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0A3A575-7314-9141-8BDD-F1A1FD9CCAD8}"/>
              </a:ext>
            </a:extLst>
          </p:cNvPr>
          <p:cNvSpPr txBox="1"/>
          <p:nvPr/>
        </p:nvSpPr>
        <p:spPr>
          <a:xfrm>
            <a:off x="4172713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30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25BF3BA1-AA6A-F840-A904-246F57E34750}"/>
              </a:ext>
            </a:extLst>
          </p:cNvPr>
          <p:cNvSpPr txBox="1"/>
          <p:nvPr/>
        </p:nvSpPr>
        <p:spPr>
          <a:xfrm>
            <a:off x="5364905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31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E2BDCB77-D239-6046-B61A-E3580FCC7230}"/>
              </a:ext>
            </a:extLst>
          </p:cNvPr>
          <p:cNvSpPr txBox="1"/>
          <p:nvPr/>
        </p:nvSpPr>
        <p:spPr>
          <a:xfrm>
            <a:off x="6568672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solidFill>
                  <a:schemeClr val="bg2">
                    <a:lumMod val="75000"/>
                  </a:schemeClr>
                </a:solidFill>
                <a:latin typeface="Avenir Roman" panose="02000503020000020003" pitchFamily="2" charset="0"/>
              </a:rPr>
              <a:t>1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1A71E94-AA2D-224F-A361-50A543BABE8E}"/>
              </a:ext>
            </a:extLst>
          </p:cNvPr>
          <p:cNvSpPr txBox="1"/>
          <p:nvPr/>
        </p:nvSpPr>
        <p:spPr>
          <a:xfrm>
            <a:off x="7749289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solidFill>
                  <a:schemeClr val="bg2">
                    <a:lumMod val="75000"/>
                  </a:schemeClr>
                </a:solidFill>
                <a:latin typeface="Avenir Roman" panose="02000503020000020003" pitchFamily="2" charset="0"/>
              </a:rPr>
              <a:t>2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2CD66ED-F530-0440-83FB-8495627129D9}"/>
              </a:ext>
            </a:extLst>
          </p:cNvPr>
          <p:cNvSpPr txBox="1"/>
          <p:nvPr/>
        </p:nvSpPr>
        <p:spPr>
          <a:xfrm>
            <a:off x="8953056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solidFill>
                  <a:schemeClr val="bg2">
                    <a:lumMod val="75000"/>
                  </a:schemeClr>
                </a:solidFill>
                <a:latin typeface="Avenir Roman" panose="02000503020000020003" pitchFamily="2" charset="0"/>
              </a:rPr>
              <a:t>3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3D70DE4-45DF-C24F-9E5A-A533D6EEBC4D}"/>
              </a:ext>
            </a:extLst>
          </p:cNvPr>
          <p:cNvSpPr txBox="1"/>
          <p:nvPr/>
        </p:nvSpPr>
        <p:spPr>
          <a:xfrm>
            <a:off x="1765179" y="6033604"/>
            <a:ext cx="500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Roman" panose="02000503020000020003" pitchFamily="2" charset="0"/>
              </a:rPr>
              <a:t>28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84A4FFE3-4A38-AE4C-BC55-BD0DEE3FC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5246" y="613954"/>
            <a:ext cx="671230" cy="652585"/>
          </a:xfrm>
          <a:prstGeom prst="rect">
            <a:avLst/>
          </a:prstGeom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E7A09B37-9D14-4F44-B222-B6BD37CBC763}"/>
              </a:ext>
            </a:extLst>
          </p:cNvPr>
          <p:cNvSpPr txBox="1"/>
          <p:nvPr/>
        </p:nvSpPr>
        <p:spPr>
          <a:xfrm>
            <a:off x="10002078" y="2368771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Facebook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5062057-BEDA-D64D-955A-527243741736}"/>
              </a:ext>
            </a:extLst>
          </p:cNvPr>
          <p:cNvSpPr txBox="1"/>
          <p:nvPr/>
        </p:nvSpPr>
        <p:spPr>
          <a:xfrm>
            <a:off x="10002078" y="3746824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Instagram</a:t>
            </a: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1BD143AB-5D6E-0A43-BDF6-570ECD673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3891" y="5525444"/>
            <a:ext cx="387119" cy="387119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106DABF6-1446-3048-9CAD-BC6119A9F488}"/>
              </a:ext>
            </a:extLst>
          </p:cNvPr>
          <p:cNvSpPr txBox="1"/>
          <p:nvPr/>
        </p:nvSpPr>
        <p:spPr>
          <a:xfrm>
            <a:off x="10002078" y="5124877"/>
            <a:ext cx="116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venir Roman" panose="02000503020000020003" pitchFamily="2" charset="0"/>
              </a:rPr>
              <a:t>TikTok</a:t>
            </a:r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E8965349-B4C4-6541-8D99-B36267D5B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85" y="2944003"/>
            <a:ext cx="387118" cy="387118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8124276A-0D43-304B-8295-5C5EE5ADC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855" y="2944002"/>
            <a:ext cx="387119" cy="387119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9A808F2-45D0-F64B-8096-189A48603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743" y="3818617"/>
            <a:ext cx="387118" cy="387118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CF11F072-CA08-E748-B22F-FF0D71832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713" y="3818616"/>
            <a:ext cx="387119" cy="387119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BE7211E0-94ED-9B4E-BFFF-54E173ED2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033" y="2122553"/>
            <a:ext cx="387118" cy="387118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FB3B07F2-460D-534A-B827-B6272B5DD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713" y="2122552"/>
            <a:ext cx="387119" cy="387119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C7B9F88F-72C2-5945-A8F3-1D79CF226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0023" y="3818616"/>
            <a:ext cx="387119" cy="387119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B863B4C7-62A3-374F-8231-8126AD3B6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8123" y="5616989"/>
            <a:ext cx="387119" cy="387119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9FEA69B9-E386-264E-B112-969907AFE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032" y="4737758"/>
            <a:ext cx="387119" cy="387119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B1CEB068-16EA-E849-A5BF-48C00048E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559" y="3818617"/>
            <a:ext cx="387118" cy="387118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20E50F97-507D-7942-AF10-A7E4E556A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240" y="4706678"/>
            <a:ext cx="387118" cy="387118"/>
          </a:xfrm>
          <a:prstGeom prst="rect">
            <a:avLst/>
          </a:prstGeom>
        </p:spPr>
      </p:pic>
      <p:pic>
        <p:nvPicPr>
          <p:cNvPr id="69" name="Imagen 68">
            <a:extLst>
              <a:ext uri="{FF2B5EF4-FFF2-40B4-BE49-F238E27FC236}">
                <a16:creationId xmlns:a16="http://schemas.microsoft.com/office/drawing/2014/main" id="{32080998-EB29-844E-8CEA-1581760AA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210" y="4706677"/>
            <a:ext cx="387119" cy="387119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DE3D8431-7AE7-E345-AF43-5932BF896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976" y="4706678"/>
            <a:ext cx="387118" cy="387118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22A5DA73-8DDF-4944-AE69-D02C5BCC9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61" y="2951029"/>
            <a:ext cx="387119" cy="387119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D0011E5A-FDFF-2C44-AD3D-5CCC47A5DC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031" y="2944002"/>
            <a:ext cx="387119" cy="38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35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7B682B3-BCFD-5E43-BE94-1F500A12F1FB}"/>
              </a:ext>
            </a:extLst>
          </p:cNvPr>
          <p:cNvSpPr txBox="1"/>
          <p:nvPr/>
        </p:nvSpPr>
        <p:spPr>
          <a:xfrm>
            <a:off x="978876" y="669598"/>
            <a:ext cx="657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Avenir Black" panose="02000503020000020003" pitchFamily="2" charset="0"/>
                <a:cs typeface="Poppins" pitchFamily="2" charset="77"/>
              </a:rPr>
              <a:t>PROYECCIÓN DE CAMPAÑA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28A9F2-E156-4F4D-9039-FA20F47B95BC}"/>
              </a:ext>
            </a:extLst>
          </p:cNvPr>
          <p:cNvSpPr txBox="1"/>
          <p:nvPr/>
        </p:nvSpPr>
        <p:spPr>
          <a:xfrm>
            <a:off x="1093915" y="1454370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¿Cuánto quieres que dure tu campaña? </a:t>
            </a:r>
            <a:r>
              <a:rPr lang="es-MX" b="1" dirty="0">
                <a:latin typeface="Avenir Book" panose="02000503020000020003" pitchFamily="2" charset="0"/>
              </a:rPr>
              <a:t>(días)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CE2A33-6173-984C-ACF4-C14E58DDEBA4}"/>
              </a:ext>
            </a:extLst>
          </p:cNvPr>
          <p:cNvSpPr txBox="1"/>
          <p:nvPr/>
        </p:nvSpPr>
        <p:spPr>
          <a:xfrm>
            <a:off x="1093915" y="1900347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¿Cuánto quieres vender?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19CFBA-9836-904F-9845-F46F22EE3CEA}"/>
              </a:ext>
            </a:extLst>
          </p:cNvPr>
          <p:cNvSpPr txBox="1"/>
          <p:nvPr/>
        </p:nvSpPr>
        <p:spPr>
          <a:xfrm>
            <a:off x="1093915" y="2320924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¿Cuánto es tu ticket promedio?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90C567F-9706-E948-AE39-E09C04318858}"/>
              </a:ext>
            </a:extLst>
          </p:cNvPr>
          <p:cNvSpPr txBox="1"/>
          <p:nvPr/>
        </p:nvSpPr>
        <p:spPr>
          <a:xfrm>
            <a:off x="1093915" y="2761985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¿Qué porcentaje de conversión tendrás de prospectos a clientes?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1CA600-FBEF-4D45-AFFB-73797A477FB5}"/>
              </a:ext>
            </a:extLst>
          </p:cNvPr>
          <p:cNvSpPr txBox="1"/>
          <p:nvPr/>
        </p:nvSpPr>
        <p:spPr>
          <a:xfrm>
            <a:off x="1093915" y="3174199"/>
            <a:ext cx="7447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¿Qué porcentaje de conversión tendrás en tu elemento de conversión? </a:t>
            </a:r>
            <a:r>
              <a:rPr lang="es-MX" b="1" dirty="0">
                <a:latin typeface="Avenir Book" panose="02000503020000020003" pitchFamily="2" charset="0"/>
              </a:rPr>
              <a:t>(landing page, formulario,mensaje).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3183C3C-5B1B-824B-A537-6B354D0A8F66}"/>
              </a:ext>
            </a:extLst>
          </p:cNvPr>
          <p:cNvSpPr txBox="1"/>
          <p:nvPr/>
        </p:nvSpPr>
        <p:spPr>
          <a:xfrm>
            <a:off x="1093915" y="3937642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venir Book" panose="02000503020000020003" pitchFamily="2" charset="0"/>
              </a:rPr>
              <a:t>CTR</a:t>
            </a:r>
            <a:r>
              <a:rPr lang="es-MX" dirty="0">
                <a:latin typeface="Avenir Book" panose="02000503020000020003" pitchFamily="2" charset="0"/>
              </a:rPr>
              <a:t> esperado del anuncio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C9A89BA-B322-F342-ACFC-487115399267}"/>
              </a:ext>
            </a:extLst>
          </p:cNvPr>
          <p:cNvSpPr txBox="1"/>
          <p:nvPr/>
        </p:nvSpPr>
        <p:spPr>
          <a:xfrm>
            <a:off x="9322128" y="1490820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30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DC047D9-104D-1549-9118-EFD9588D0374}"/>
              </a:ext>
            </a:extLst>
          </p:cNvPr>
          <p:cNvSpPr txBox="1"/>
          <p:nvPr/>
        </p:nvSpPr>
        <p:spPr>
          <a:xfrm>
            <a:off x="9322128" y="1924097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$ 320,000.00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6C123FA-E88F-4E48-AD89-D1802BD1F1CF}"/>
              </a:ext>
            </a:extLst>
          </p:cNvPr>
          <p:cNvSpPr txBox="1"/>
          <p:nvPr/>
        </p:nvSpPr>
        <p:spPr>
          <a:xfrm>
            <a:off x="9322128" y="2344674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$ 5,000.00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92F825D-2686-4C4D-A962-484B3B31F20B}"/>
              </a:ext>
            </a:extLst>
          </p:cNvPr>
          <p:cNvSpPr txBox="1"/>
          <p:nvPr/>
        </p:nvSpPr>
        <p:spPr>
          <a:xfrm>
            <a:off x="9322128" y="2785735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60%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3DB12B6-4235-E346-A11E-9A8ECCF55CC9}"/>
              </a:ext>
            </a:extLst>
          </p:cNvPr>
          <p:cNvSpPr txBox="1"/>
          <p:nvPr/>
        </p:nvSpPr>
        <p:spPr>
          <a:xfrm>
            <a:off x="9322128" y="3373563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40%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34EEDC1-5C67-BD45-99B6-5BA80E62F076}"/>
              </a:ext>
            </a:extLst>
          </p:cNvPr>
          <p:cNvSpPr txBox="1"/>
          <p:nvPr/>
        </p:nvSpPr>
        <p:spPr>
          <a:xfrm>
            <a:off x="9322128" y="3927939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1%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302FEFC-5F6D-6846-AA83-D46D43A69D9E}"/>
              </a:ext>
            </a:extLst>
          </p:cNvPr>
          <p:cNvSpPr txBox="1"/>
          <p:nvPr/>
        </p:nvSpPr>
        <p:spPr>
          <a:xfrm>
            <a:off x="1093915" y="4806910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Necesitas conseguir este número de clientes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AB64A18-1C36-2449-97E2-DE87F2C6A6B8}"/>
              </a:ext>
            </a:extLst>
          </p:cNvPr>
          <p:cNvSpPr txBox="1"/>
          <p:nvPr/>
        </p:nvSpPr>
        <p:spPr>
          <a:xfrm>
            <a:off x="1093915" y="5189387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Necesitas conseguir este número de prospectos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B8B31C0-DA60-C040-B9AA-F3EA3F2F2031}"/>
              </a:ext>
            </a:extLst>
          </p:cNvPr>
          <p:cNvSpPr txBox="1"/>
          <p:nvPr/>
        </p:nvSpPr>
        <p:spPr>
          <a:xfrm>
            <a:off x="1093915" y="5592184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Necesitas que tu campaña tenga un alcance de </a:t>
            </a:r>
            <a:r>
              <a:rPr lang="es-MX" b="1" dirty="0">
                <a:latin typeface="Avenir Book" panose="02000503020000020003" pitchFamily="2" charset="0"/>
              </a:rPr>
              <a:t>(personas)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BDE9E6B-925E-6745-AA1A-06F962E335FF}"/>
              </a:ext>
            </a:extLst>
          </p:cNvPr>
          <p:cNvSpPr txBox="1"/>
          <p:nvPr/>
        </p:nvSpPr>
        <p:spPr>
          <a:xfrm>
            <a:off x="1093915" y="5969745"/>
            <a:ext cx="744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venir Book" panose="02000503020000020003" pitchFamily="2" charset="0"/>
              </a:rPr>
              <a:t>Alcance diario necesario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F95B9D6-A5F1-584D-9FC3-D3A97969E76E}"/>
              </a:ext>
            </a:extLst>
          </p:cNvPr>
          <p:cNvSpPr txBox="1"/>
          <p:nvPr/>
        </p:nvSpPr>
        <p:spPr>
          <a:xfrm>
            <a:off x="9309337" y="4806910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64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571167C-0618-A04D-BCCB-8DF8D70FEADB}"/>
              </a:ext>
            </a:extLst>
          </p:cNvPr>
          <p:cNvSpPr txBox="1"/>
          <p:nvPr/>
        </p:nvSpPr>
        <p:spPr>
          <a:xfrm>
            <a:off x="9309337" y="5189387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107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E0BBE1C-AF80-9542-BA54-1DD085CA0BD7}"/>
              </a:ext>
            </a:extLst>
          </p:cNvPr>
          <p:cNvSpPr txBox="1"/>
          <p:nvPr/>
        </p:nvSpPr>
        <p:spPr>
          <a:xfrm>
            <a:off x="9309337" y="5606039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26667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5519D47-9A12-4041-8088-8C6F0430D4EB}"/>
              </a:ext>
            </a:extLst>
          </p:cNvPr>
          <p:cNvSpPr txBox="1"/>
          <p:nvPr/>
        </p:nvSpPr>
        <p:spPr>
          <a:xfrm>
            <a:off x="9309337" y="5969745"/>
            <a:ext cx="1674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latin typeface="Avenir Book" panose="02000503020000020003" pitchFamily="2" charset="0"/>
              </a:rPr>
              <a:t>889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F80189FF-AA1A-A949-915B-661420F7D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5246" y="613954"/>
            <a:ext cx="671230" cy="65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51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9C77408-ACFC-6441-BD18-6642DE78E79F}"/>
              </a:ext>
            </a:extLst>
          </p:cNvPr>
          <p:cNvSpPr txBox="1"/>
          <p:nvPr/>
        </p:nvSpPr>
        <p:spPr>
          <a:xfrm>
            <a:off x="772399" y="5094114"/>
            <a:ext cx="47729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>
                <a:latin typeface="Avenir Black" panose="02000503020000020003" pitchFamily="2" charset="0"/>
                <a:cs typeface="Poppins" pitchFamily="2" charset="77"/>
              </a:rPr>
              <a:t>MÉTRICAS</a:t>
            </a:r>
          </a:p>
          <a:p>
            <a:r>
              <a:rPr lang="es-MX" sz="4400" b="1" dirty="0">
                <a:latin typeface="Avenir Black" panose="02000503020000020003" pitchFamily="2" charset="0"/>
                <a:cs typeface="Poppins" pitchFamily="2" charset="77"/>
              </a:rPr>
              <a:t>CLAVE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F411E1-E96A-7547-9FD7-EBE73B9DF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5" y="4204770"/>
            <a:ext cx="671230" cy="65258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9E0A66B-3AF5-5546-A452-B8C3A928718E}"/>
              </a:ext>
            </a:extLst>
          </p:cNvPr>
          <p:cNvSpPr txBox="1"/>
          <p:nvPr/>
        </p:nvSpPr>
        <p:spPr>
          <a:xfrm>
            <a:off x="1001552" y="1167351"/>
            <a:ext cx="2077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Presupuesto diario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93F1A9-B117-7A43-948F-EE5CEC8B6505}"/>
              </a:ext>
            </a:extLst>
          </p:cNvPr>
          <p:cNvSpPr txBox="1"/>
          <p:nvPr/>
        </p:nvSpPr>
        <p:spPr>
          <a:xfrm>
            <a:off x="1001552" y="1476253"/>
            <a:ext cx="2077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Alcance mínimo diario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EBC4A73-DA1E-964D-9315-5B968B23DA31}"/>
              </a:ext>
            </a:extLst>
          </p:cNvPr>
          <p:cNvSpPr txBox="1"/>
          <p:nvPr/>
        </p:nvSpPr>
        <p:spPr>
          <a:xfrm>
            <a:off x="1001552" y="1773950"/>
            <a:ext cx="2077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Alcance máximo diario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0BE7BA-294D-594B-9826-9D2CB8B6C201}"/>
              </a:ext>
            </a:extLst>
          </p:cNvPr>
          <p:cNvSpPr txBox="1"/>
          <p:nvPr/>
        </p:nvSpPr>
        <p:spPr>
          <a:xfrm>
            <a:off x="1001553" y="872599"/>
            <a:ext cx="3202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Avenir Book" panose="02000503020000020003" pitchFamily="2" charset="0"/>
              </a:rPr>
              <a:t>Variables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1669EF-23E8-E148-93FB-2D4286C4B949}"/>
              </a:ext>
            </a:extLst>
          </p:cNvPr>
          <p:cNvSpPr txBox="1"/>
          <p:nvPr/>
        </p:nvSpPr>
        <p:spPr>
          <a:xfrm>
            <a:off x="4768335" y="855181"/>
            <a:ext cx="6152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venir Book" panose="02000503020000020003" pitchFamily="2" charset="0"/>
              </a:rPr>
              <a:t>Resultados esperados de la campaña</a:t>
            </a:r>
            <a:endParaRPr lang="es-MX" sz="12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2136A5-78B5-0A43-8357-99439C65573B}"/>
              </a:ext>
            </a:extLst>
          </p:cNvPr>
          <p:cNvSpPr txBox="1"/>
          <p:nvPr/>
        </p:nvSpPr>
        <p:spPr>
          <a:xfrm>
            <a:off x="3079532" y="1167351"/>
            <a:ext cx="1104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$ 135.00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7FA3EA7-0BB7-5F4C-A699-D2B8638C4B71}"/>
              </a:ext>
            </a:extLst>
          </p:cNvPr>
          <p:cNvSpPr txBox="1"/>
          <p:nvPr/>
        </p:nvSpPr>
        <p:spPr>
          <a:xfrm>
            <a:off x="3079532" y="1476253"/>
            <a:ext cx="1104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890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108DEF5-03DD-5847-ACC3-575B19508B50}"/>
              </a:ext>
            </a:extLst>
          </p:cNvPr>
          <p:cNvSpPr txBox="1"/>
          <p:nvPr/>
        </p:nvSpPr>
        <p:spPr>
          <a:xfrm>
            <a:off x="3079532" y="1773950"/>
            <a:ext cx="1104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950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18F3445-7977-8045-A413-B513B1C73D71}"/>
              </a:ext>
            </a:extLst>
          </p:cNvPr>
          <p:cNvSpPr txBox="1"/>
          <p:nvPr/>
        </p:nvSpPr>
        <p:spPr>
          <a:xfrm>
            <a:off x="8197632" y="1167351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Avenir Book" panose="02000503020000020003" pitchFamily="2" charset="0"/>
              </a:rPr>
              <a:t>Total campaña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B7E1BD8-0AE7-904B-BD2F-E1E43B9B1935}"/>
              </a:ext>
            </a:extLst>
          </p:cNvPr>
          <p:cNvSpPr txBox="1"/>
          <p:nvPr/>
        </p:nvSpPr>
        <p:spPr>
          <a:xfrm>
            <a:off x="8197632" y="1476253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27,600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6774CF6-508B-3748-BA36-71F21375B822}"/>
              </a:ext>
            </a:extLst>
          </p:cNvPr>
          <p:cNvSpPr txBox="1"/>
          <p:nvPr/>
        </p:nvSpPr>
        <p:spPr>
          <a:xfrm>
            <a:off x="8197632" y="1773950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1%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3E51294-3A28-214E-A6EB-99EB737CFB62}"/>
              </a:ext>
            </a:extLst>
          </p:cNvPr>
          <p:cNvSpPr txBox="1"/>
          <p:nvPr/>
        </p:nvSpPr>
        <p:spPr>
          <a:xfrm>
            <a:off x="8197632" y="2069051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276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01F3695-E3C4-CE4D-BA2F-9F3EAB38167A}"/>
              </a:ext>
            </a:extLst>
          </p:cNvPr>
          <p:cNvSpPr txBox="1"/>
          <p:nvPr/>
        </p:nvSpPr>
        <p:spPr>
          <a:xfrm>
            <a:off x="8197632" y="2377953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40%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6B758E-2108-5347-8389-3074E42AF1C8}"/>
              </a:ext>
            </a:extLst>
          </p:cNvPr>
          <p:cNvSpPr txBox="1"/>
          <p:nvPr/>
        </p:nvSpPr>
        <p:spPr>
          <a:xfrm>
            <a:off x="8197632" y="2701050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110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DD21EC6-F7FC-4043-A514-6AFBBAC0B5EE}"/>
              </a:ext>
            </a:extLst>
          </p:cNvPr>
          <p:cNvSpPr txBox="1"/>
          <p:nvPr/>
        </p:nvSpPr>
        <p:spPr>
          <a:xfrm>
            <a:off x="8197632" y="3012953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60%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3E022D0-A6FE-0E40-B02A-4874188F3F11}"/>
              </a:ext>
            </a:extLst>
          </p:cNvPr>
          <p:cNvSpPr txBox="1"/>
          <p:nvPr/>
        </p:nvSpPr>
        <p:spPr>
          <a:xfrm>
            <a:off x="8197632" y="3336050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66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0AA64FE-EF06-8646-A2FE-B0A885766F01}"/>
              </a:ext>
            </a:extLst>
          </p:cNvPr>
          <p:cNvSpPr txBox="1"/>
          <p:nvPr/>
        </p:nvSpPr>
        <p:spPr>
          <a:xfrm>
            <a:off x="9588500" y="1167351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Avenir Book" panose="02000503020000020003" pitchFamily="2" charset="0"/>
              </a:rPr>
              <a:t>Diario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C7BCEA-1628-DE4A-97CE-096DD603820F}"/>
              </a:ext>
            </a:extLst>
          </p:cNvPr>
          <p:cNvSpPr txBox="1"/>
          <p:nvPr/>
        </p:nvSpPr>
        <p:spPr>
          <a:xfrm>
            <a:off x="9588500" y="1476253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920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10A4893-693C-F847-8CD1-1ABEFCD4CDCC}"/>
              </a:ext>
            </a:extLst>
          </p:cNvPr>
          <p:cNvSpPr txBox="1"/>
          <p:nvPr/>
        </p:nvSpPr>
        <p:spPr>
          <a:xfrm>
            <a:off x="9588500" y="1773950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1%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CC684D4-8F6F-7846-87E3-FBD7EA27F746}"/>
              </a:ext>
            </a:extLst>
          </p:cNvPr>
          <p:cNvSpPr txBox="1"/>
          <p:nvPr/>
        </p:nvSpPr>
        <p:spPr>
          <a:xfrm>
            <a:off x="9588500" y="2069051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9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0F133A3-65F7-6D47-9657-3FAD1F67DAEB}"/>
              </a:ext>
            </a:extLst>
          </p:cNvPr>
          <p:cNvSpPr txBox="1"/>
          <p:nvPr/>
        </p:nvSpPr>
        <p:spPr>
          <a:xfrm>
            <a:off x="9588500" y="2377953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40%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D6BBC5C-C521-F540-9C44-1AA9DC9B1CFA}"/>
              </a:ext>
            </a:extLst>
          </p:cNvPr>
          <p:cNvSpPr txBox="1"/>
          <p:nvPr/>
        </p:nvSpPr>
        <p:spPr>
          <a:xfrm>
            <a:off x="9588500" y="2701050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4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E554DF6-2A88-D646-A07C-C64F84A152C1}"/>
              </a:ext>
            </a:extLst>
          </p:cNvPr>
          <p:cNvSpPr txBox="1"/>
          <p:nvPr/>
        </p:nvSpPr>
        <p:spPr>
          <a:xfrm>
            <a:off x="9588500" y="3012953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60%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A3C220E-1D9B-4840-A996-1F0793A0996A}"/>
              </a:ext>
            </a:extLst>
          </p:cNvPr>
          <p:cNvSpPr txBox="1"/>
          <p:nvPr/>
        </p:nvSpPr>
        <p:spPr>
          <a:xfrm>
            <a:off x="9588500" y="3336050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2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0B24BD1-DBFE-6643-9C28-119A3C5797F3}"/>
              </a:ext>
            </a:extLst>
          </p:cNvPr>
          <p:cNvSpPr txBox="1"/>
          <p:nvPr/>
        </p:nvSpPr>
        <p:spPr>
          <a:xfrm>
            <a:off x="4798852" y="1476253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Alcance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0955A9D-2741-4048-B2EB-9426ECF42FCE}"/>
              </a:ext>
            </a:extLst>
          </p:cNvPr>
          <p:cNvSpPr txBox="1"/>
          <p:nvPr/>
        </p:nvSpPr>
        <p:spPr>
          <a:xfrm>
            <a:off x="4798852" y="1773950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CTR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3BCEAD2-ED4C-6647-8AEA-D24214398B12}"/>
              </a:ext>
            </a:extLst>
          </p:cNvPr>
          <p:cNvSpPr txBox="1"/>
          <p:nvPr/>
        </p:nvSpPr>
        <p:spPr>
          <a:xfrm>
            <a:off x="4798852" y="2069051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Visitas al elemento de conversión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19C72DA-CF55-F24E-933C-7691D1325A8D}"/>
              </a:ext>
            </a:extLst>
          </p:cNvPr>
          <p:cNvSpPr txBox="1"/>
          <p:nvPr/>
        </p:nvSpPr>
        <p:spPr>
          <a:xfrm>
            <a:off x="4748052" y="2377953"/>
            <a:ext cx="3633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% conversión del elemento de conversión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F17DC20-203F-A84B-9828-AF5A17842A77}"/>
              </a:ext>
            </a:extLst>
          </p:cNvPr>
          <p:cNvSpPr txBox="1"/>
          <p:nvPr/>
        </p:nvSpPr>
        <p:spPr>
          <a:xfrm>
            <a:off x="4798852" y="2675650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Prospectos generados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5EAA68E-3EF9-F74E-90A8-E1EFDF662AD6}"/>
              </a:ext>
            </a:extLst>
          </p:cNvPr>
          <p:cNvSpPr txBox="1"/>
          <p:nvPr/>
        </p:nvSpPr>
        <p:spPr>
          <a:xfrm>
            <a:off x="4798852" y="3012953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% cierre de prospectos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2A00AF7-31E1-3149-801B-C22987920222}"/>
              </a:ext>
            </a:extLst>
          </p:cNvPr>
          <p:cNvSpPr txBox="1"/>
          <p:nvPr/>
        </p:nvSpPr>
        <p:spPr>
          <a:xfrm>
            <a:off x="4798852" y="3310650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Clientes generados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8A851D1E-B5D9-4A40-B83C-0966B615D065}"/>
              </a:ext>
            </a:extLst>
          </p:cNvPr>
          <p:cNvSpPr txBox="1"/>
          <p:nvPr/>
        </p:nvSpPr>
        <p:spPr>
          <a:xfrm>
            <a:off x="4798852" y="4164551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Ticket promedio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5133B20-E4EE-E14C-A294-01A94F50FC16}"/>
              </a:ext>
            </a:extLst>
          </p:cNvPr>
          <p:cNvSpPr txBox="1"/>
          <p:nvPr/>
        </p:nvSpPr>
        <p:spPr>
          <a:xfrm>
            <a:off x="4798852" y="4473453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Alcance promedio diario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800DE31-4209-E540-A3CE-C0893E4A38F3}"/>
              </a:ext>
            </a:extLst>
          </p:cNvPr>
          <p:cNvSpPr txBox="1"/>
          <p:nvPr/>
        </p:nvSpPr>
        <p:spPr>
          <a:xfrm>
            <a:off x="4798852" y="4771150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Alcance estimado de la campaña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8785BD7-E5D9-5946-B615-BBEF4036FE6D}"/>
              </a:ext>
            </a:extLst>
          </p:cNvPr>
          <p:cNvSpPr txBox="1"/>
          <p:nvPr/>
        </p:nvSpPr>
        <p:spPr>
          <a:xfrm>
            <a:off x="4798852" y="5066251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CPL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A3A9D02C-3EDB-0848-858A-B12400918437}"/>
              </a:ext>
            </a:extLst>
          </p:cNvPr>
          <p:cNvSpPr txBox="1"/>
          <p:nvPr/>
        </p:nvSpPr>
        <p:spPr>
          <a:xfrm>
            <a:off x="4798852" y="5375153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CPA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D585B4CD-CF67-DB45-B6E3-0D9C79C54248}"/>
              </a:ext>
            </a:extLst>
          </p:cNvPr>
          <p:cNvSpPr txBox="1"/>
          <p:nvPr/>
        </p:nvSpPr>
        <p:spPr>
          <a:xfrm>
            <a:off x="4798852" y="5672850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Ventas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33F1D3C-AE44-0448-AC2F-A99BDD2EDD27}"/>
              </a:ext>
            </a:extLst>
          </p:cNvPr>
          <p:cNvSpPr txBox="1"/>
          <p:nvPr/>
        </p:nvSpPr>
        <p:spPr>
          <a:xfrm>
            <a:off x="4798852" y="6010153"/>
            <a:ext cx="341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Avenir Book" panose="02000503020000020003" pitchFamily="2" charset="0"/>
              </a:rPr>
              <a:t>ROI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3A3D2149-3D8C-B24D-9AE4-C6CA5EBDCC7B}"/>
              </a:ext>
            </a:extLst>
          </p:cNvPr>
          <p:cNvSpPr txBox="1"/>
          <p:nvPr/>
        </p:nvSpPr>
        <p:spPr>
          <a:xfrm>
            <a:off x="8197632" y="4168653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$ 5,000.00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45F6ABE-B8C4-DF40-9E63-18D3DFC9E48F}"/>
              </a:ext>
            </a:extLst>
          </p:cNvPr>
          <p:cNvSpPr txBox="1"/>
          <p:nvPr/>
        </p:nvSpPr>
        <p:spPr>
          <a:xfrm>
            <a:off x="8197632" y="4466350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920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6174B0AA-36A6-7C4F-8EAE-C1C066338325}"/>
              </a:ext>
            </a:extLst>
          </p:cNvPr>
          <p:cNvSpPr txBox="1"/>
          <p:nvPr/>
        </p:nvSpPr>
        <p:spPr>
          <a:xfrm>
            <a:off x="8197632" y="4761451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27,600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23433358-A1FF-2A4F-AC5E-3F75EFEB336B}"/>
              </a:ext>
            </a:extLst>
          </p:cNvPr>
          <p:cNvSpPr txBox="1"/>
          <p:nvPr/>
        </p:nvSpPr>
        <p:spPr>
          <a:xfrm>
            <a:off x="8197632" y="5070353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36.7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519C9AA-B10B-3B4E-9CF1-5359EE815D86}"/>
              </a:ext>
            </a:extLst>
          </p:cNvPr>
          <p:cNvSpPr txBox="1"/>
          <p:nvPr/>
        </p:nvSpPr>
        <p:spPr>
          <a:xfrm>
            <a:off x="8197632" y="5393450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61.1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56F349E-8DEA-A44E-A659-11A297C690DC}"/>
              </a:ext>
            </a:extLst>
          </p:cNvPr>
          <p:cNvSpPr txBox="1"/>
          <p:nvPr/>
        </p:nvSpPr>
        <p:spPr>
          <a:xfrm>
            <a:off x="8197632" y="5705353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$ 331,200.00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94FEBBB-468C-6047-954C-97BED8138749}"/>
              </a:ext>
            </a:extLst>
          </p:cNvPr>
          <p:cNvSpPr txBox="1"/>
          <p:nvPr/>
        </p:nvSpPr>
        <p:spPr>
          <a:xfrm>
            <a:off x="8197632" y="6028450"/>
            <a:ext cx="1403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latin typeface="Avenir Book" panose="02000503020000020003" pitchFamily="2" charset="0"/>
              </a:rPr>
              <a:t>80.78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95D6540-3B49-9E42-A272-1F528A702012}"/>
              </a:ext>
            </a:extLst>
          </p:cNvPr>
          <p:cNvSpPr txBox="1"/>
          <p:nvPr/>
        </p:nvSpPr>
        <p:spPr>
          <a:xfrm>
            <a:off x="4768335" y="3852381"/>
            <a:ext cx="4832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bg1"/>
                </a:solidFill>
                <a:latin typeface="Avenir Book" panose="02000503020000020003" pitchFamily="2" charset="0"/>
              </a:rPr>
              <a:t>Indicadores clave</a:t>
            </a:r>
            <a:endParaRPr lang="es-MX" sz="12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750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3326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509</Words>
  <Application>Microsoft Office PowerPoint</Application>
  <PresentationFormat>Panorámica</PresentationFormat>
  <Paragraphs>160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Ervin Alejandro Garza Jiménez</dc:creator>
  <cp:lastModifiedBy>Ana  Elías</cp:lastModifiedBy>
  <cp:revision>67</cp:revision>
  <dcterms:created xsi:type="dcterms:W3CDTF">2022-07-05T21:25:15Z</dcterms:created>
  <dcterms:modified xsi:type="dcterms:W3CDTF">2022-08-15T16:29:35Z</dcterms:modified>
</cp:coreProperties>
</file>